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61" r:id="rId5"/>
  </p:sldIdLst>
  <p:sldSz cx="7559675" cy="1069181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521415D9-36F7-43E2-AB2F-B90AF26B5E84}">
      <p14:sectionLst xmlns:p14="http://schemas.microsoft.com/office/powerpoint/2010/main">
        <p14:section name="Instruktioner" id="{6BFF2BD8-FD22-445F-BE8B-C6B7332F4579}">
          <p14:sldIdLst/>
        </p14:section>
        <p14:section name="Med bild överst" id="{5F933FFE-F297-4997-A1D8-3142C89800F4}">
          <p14:sldIdLst>
            <p14:sldId id="261"/>
          </p14:sldIdLst>
        </p14:section>
        <p14:section name="Med röd topp" id="{AF4010E3-D27E-4E4D-9B4B-1CF57EBCF602}">
          <p14:sldIdLst/>
        </p14:section>
        <p14:section name="Med blå topp" id="{8A3E7C10-E5C6-4CDD-BB15-9B40A733BC67}">
          <p14:sldIdLst/>
        </p14:section>
      </p14:sectionLst>
    </p:ext>
    <p:ext uri="{EFAFB233-063F-42B5-8137-9DF3F51BA10A}">
      <p15:sldGuideLst xmlns:p15="http://schemas.microsoft.com/office/powerpoint/2012/main">
        <p15:guide id="1" orient="horz" pos="3367">
          <p15:clr>
            <a:srgbClr val="A4A3A4"/>
          </p15:clr>
        </p15:guide>
        <p15:guide id="2" pos="23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C1467A-78D6-4CBA-A089-09347E5805FE}" v="19" dt="2020-03-09T10:40:54.9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327"/>
  </p:normalViewPr>
  <p:slideViewPr>
    <p:cSldViewPr snapToGrid="0" snapToObjects="1">
      <p:cViewPr varScale="1">
        <p:scale>
          <a:sx n="43" d="100"/>
          <a:sy n="43" d="100"/>
        </p:scale>
        <p:origin x="2196" y="56"/>
      </p:cViewPr>
      <p:guideLst>
        <p:guide orient="horz" pos="3367"/>
        <p:guide pos="238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arina Conrad (RF-SISU Stockholm)" userId="c79f388c-9ebb-44cf-9c83-dadc91fc5e4d" providerId="ADAL" clId="{396CDA0F-B622-40C3-89AA-4765CAAD8EFC}"/>
    <pc:docChg chg="undo custSel delSld modSld modSection">
      <pc:chgData name="Catharina Conrad (RF-SISU Stockholm)" userId="c79f388c-9ebb-44cf-9c83-dadc91fc5e4d" providerId="ADAL" clId="{396CDA0F-B622-40C3-89AA-4765CAAD8EFC}" dt="2020-03-09T10:59:42.705" v="606" actId="47"/>
      <pc:docMkLst>
        <pc:docMk/>
      </pc:docMkLst>
      <pc:sldChg chg="del">
        <pc:chgData name="Catharina Conrad (RF-SISU Stockholm)" userId="c79f388c-9ebb-44cf-9c83-dadc91fc5e4d" providerId="ADAL" clId="{396CDA0F-B622-40C3-89AA-4765CAAD8EFC}" dt="2020-03-09T10:59:37.001" v="604" actId="47"/>
        <pc:sldMkLst>
          <pc:docMk/>
          <pc:sldMk cId="0" sldId="257"/>
        </pc:sldMkLst>
      </pc:sldChg>
      <pc:sldChg chg="del">
        <pc:chgData name="Catharina Conrad (RF-SISU Stockholm)" userId="c79f388c-9ebb-44cf-9c83-dadc91fc5e4d" providerId="ADAL" clId="{396CDA0F-B622-40C3-89AA-4765CAAD8EFC}" dt="2020-03-09T10:59:39.780" v="605" actId="47"/>
        <pc:sldMkLst>
          <pc:docMk/>
          <pc:sldMk cId="0" sldId="259"/>
        </pc:sldMkLst>
      </pc:sldChg>
      <pc:sldChg chg="del">
        <pc:chgData name="Catharina Conrad (RF-SISU Stockholm)" userId="c79f388c-9ebb-44cf-9c83-dadc91fc5e4d" providerId="ADAL" clId="{396CDA0F-B622-40C3-89AA-4765CAAD8EFC}" dt="2020-03-09T10:59:42.705" v="606" actId="47"/>
        <pc:sldMkLst>
          <pc:docMk/>
          <pc:sldMk cId="2362469376" sldId="260"/>
        </pc:sldMkLst>
      </pc:sldChg>
      <pc:sldChg chg="addSp delSp modSp mod">
        <pc:chgData name="Catharina Conrad (RF-SISU Stockholm)" userId="c79f388c-9ebb-44cf-9c83-dadc91fc5e4d" providerId="ADAL" clId="{396CDA0F-B622-40C3-89AA-4765CAAD8EFC}" dt="2020-03-09T10:59:25.555" v="603" actId="20577"/>
        <pc:sldMkLst>
          <pc:docMk/>
          <pc:sldMk cId="427325560" sldId="261"/>
        </pc:sldMkLst>
        <pc:spChg chg="mod">
          <ac:chgData name="Catharina Conrad (RF-SISU Stockholm)" userId="c79f388c-9ebb-44cf-9c83-dadc91fc5e4d" providerId="ADAL" clId="{396CDA0F-B622-40C3-89AA-4765CAAD8EFC}" dt="2020-03-09T10:58:09.711" v="570" actId="1037"/>
          <ac:spMkLst>
            <pc:docMk/>
            <pc:sldMk cId="427325560" sldId="261"/>
            <ac:spMk id="3" creationId="{24EDED16-9AB6-4255-BDBB-C51A0C18B10F}"/>
          </ac:spMkLst>
        </pc:spChg>
        <pc:spChg chg="mod">
          <ac:chgData name="Catharina Conrad (RF-SISU Stockholm)" userId="c79f388c-9ebb-44cf-9c83-dadc91fc5e4d" providerId="ADAL" clId="{396CDA0F-B622-40C3-89AA-4765CAAD8EFC}" dt="2020-03-09T10:36:35.189" v="372" actId="1036"/>
          <ac:spMkLst>
            <pc:docMk/>
            <pc:sldMk cId="427325560" sldId="261"/>
            <ac:spMk id="4" creationId="{AF6A2F66-1CD7-4E6D-9DC4-EA1188E74597}"/>
          </ac:spMkLst>
        </pc:spChg>
        <pc:spChg chg="mod">
          <ac:chgData name="Catharina Conrad (RF-SISU Stockholm)" userId="c79f388c-9ebb-44cf-9c83-dadc91fc5e4d" providerId="ADAL" clId="{396CDA0F-B622-40C3-89AA-4765CAAD8EFC}" dt="2020-03-09T10:59:25.555" v="603" actId="20577"/>
          <ac:spMkLst>
            <pc:docMk/>
            <pc:sldMk cId="427325560" sldId="261"/>
            <ac:spMk id="5" creationId="{7422C148-A681-4BF9-A4FA-19D921BBA9F9}"/>
          </ac:spMkLst>
        </pc:spChg>
        <pc:spChg chg="mod">
          <ac:chgData name="Catharina Conrad (RF-SISU Stockholm)" userId="c79f388c-9ebb-44cf-9c83-dadc91fc5e4d" providerId="ADAL" clId="{396CDA0F-B622-40C3-89AA-4765CAAD8EFC}" dt="2020-03-09T10:57:44.664" v="560" actId="20577"/>
          <ac:spMkLst>
            <pc:docMk/>
            <pc:sldMk cId="427325560" sldId="261"/>
            <ac:spMk id="6" creationId="{1E674883-F0B5-49FC-9BAC-DB221A9D0EBE}"/>
          </ac:spMkLst>
        </pc:spChg>
        <pc:spChg chg="mod">
          <ac:chgData name="Catharina Conrad (RF-SISU Stockholm)" userId="c79f388c-9ebb-44cf-9c83-dadc91fc5e4d" providerId="ADAL" clId="{396CDA0F-B622-40C3-89AA-4765CAAD8EFC}" dt="2020-03-09T10:30:28.262" v="329" actId="20577"/>
          <ac:spMkLst>
            <pc:docMk/>
            <pc:sldMk cId="427325560" sldId="261"/>
            <ac:spMk id="7" creationId="{147F36FF-5C0C-4CD4-8D7D-94528E40E04C}"/>
          </ac:spMkLst>
        </pc:spChg>
        <pc:spChg chg="mod">
          <ac:chgData name="Catharina Conrad (RF-SISU Stockholm)" userId="c79f388c-9ebb-44cf-9c83-dadc91fc5e4d" providerId="ADAL" clId="{396CDA0F-B622-40C3-89AA-4765CAAD8EFC}" dt="2020-03-09T10:57:38.320" v="559" actId="1035"/>
          <ac:spMkLst>
            <pc:docMk/>
            <pc:sldMk cId="427325560" sldId="261"/>
            <ac:spMk id="8" creationId="{4D0C17C3-E40F-4630-A6D1-4BAC000B078E}"/>
          </ac:spMkLst>
        </pc:spChg>
        <pc:spChg chg="mod">
          <ac:chgData name="Catharina Conrad (RF-SISU Stockholm)" userId="c79f388c-9ebb-44cf-9c83-dadc91fc5e4d" providerId="ADAL" clId="{396CDA0F-B622-40C3-89AA-4765CAAD8EFC}" dt="2020-03-09T10:24:02.578" v="298" actId="255"/>
          <ac:spMkLst>
            <pc:docMk/>
            <pc:sldMk cId="427325560" sldId="261"/>
            <ac:spMk id="9" creationId="{54E62DFB-3004-4861-928C-5E171E3537BA}"/>
          </ac:spMkLst>
        </pc:spChg>
        <pc:spChg chg="mod">
          <ac:chgData name="Catharina Conrad (RF-SISU Stockholm)" userId="c79f388c-9ebb-44cf-9c83-dadc91fc5e4d" providerId="ADAL" clId="{396CDA0F-B622-40C3-89AA-4765CAAD8EFC}" dt="2020-03-09T10:57:58.906" v="563" actId="1036"/>
          <ac:spMkLst>
            <pc:docMk/>
            <pc:sldMk cId="427325560" sldId="261"/>
            <ac:spMk id="10" creationId="{1EC499E2-A01D-412D-BB5B-17929D2B2F87}"/>
          </ac:spMkLst>
        </pc:spChg>
        <pc:spChg chg="add mod">
          <ac:chgData name="Catharina Conrad (RF-SISU Stockholm)" userId="c79f388c-9ebb-44cf-9c83-dadc91fc5e4d" providerId="ADAL" clId="{396CDA0F-B622-40C3-89AA-4765CAAD8EFC}" dt="2020-03-09T10:58:04.868" v="568" actId="1038"/>
          <ac:spMkLst>
            <pc:docMk/>
            <pc:sldMk cId="427325560" sldId="261"/>
            <ac:spMk id="14" creationId="{2372E6C5-2BDD-4C97-AAAF-7DA16F9F38CC}"/>
          </ac:spMkLst>
        </pc:spChg>
        <pc:spChg chg="add del mod">
          <ac:chgData name="Catharina Conrad (RF-SISU Stockholm)" userId="c79f388c-9ebb-44cf-9c83-dadc91fc5e4d" providerId="ADAL" clId="{396CDA0F-B622-40C3-89AA-4765CAAD8EFC}" dt="2020-03-09T10:04:03.453" v="6"/>
          <ac:spMkLst>
            <pc:docMk/>
            <pc:sldMk cId="427325560" sldId="261"/>
            <ac:spMk id="15" creationId="{2D1D81E3-67EB-413C-BF15-A8B05A8BC003}"/>
          </ac:spMkLst>
        </pc:spChg>
        <pc:picChg chg="add">
          <ac:chgData name="Catharina Conrad (RF-SISU Stockholm)" userId="c79f388c-9ebb-44cf-9c83-dadc91fc5e4d" providerId="ADAL" clId="{396CDA0F-B622-40C3-89AA-4765CAAD8EFC}" dt="2020-03-09T10:03:05.086" v="0"/>
          <ac:picMkLst>
            <pc:docMk/>
            <pc:sldMk cId="427325560" sldId="261"/>
            <ac:picMk id="12" creationId="{69F83065-81BF-4C1F-BDF9-0ED61550CF9B}"/>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ubrikbild">
    <p:spTree>
      <p:nvGrpSpPr>
        <p:cNvPr id="1" name=""/>
        <p:cNvGrpSpPr/>
        <p:nvPr/>
      </p:nvGrpSpPr>
      <p:grpSpPr>
        <a:xfrm>
          <a:off x="0" y="0"/>
          <a:ext cx="0" cy="0"/>
          <a:chOff x="0" y="0"/>
          <a:chExt cx="0" cy="0"/>
        </a:xfrm>
      </p:grpSpPr>
      <p:sp>
        <p:nvSpPr>
          <p:cNvPr id="30" name="Platshållare för bild 29"/>
          <p:cNvSpPr>
            <a:spLocks noGrp="1"/>
          </p:cNvSpPr>
          <p:nvPr>
            <p:ph type="pic" sz="quarter" idx="19"/>
          </p:nvPr>
        </p:nvSpPr>
        <p:spPr>
          <a:xfrm>
            <a:off x="-1" y="-28996"/>
            <a:ext cx="7559675" cy="3485167"/>
          </a:xfrm>
          <a:prstGeom prst="rect">
            <a:avLst/>
          </a:prstGeom>
        </p:spPr>
        <p:txBody>
          <a:bodyPr/>
          <a:lstStyle/>
          <a:p>
            <a:pPr lvl="0"/>
            <a:r>
              <a:rPr lang="sv-SE" noProof="0"/>
              <a:t>Klicka på ikonen för att lägga till en bild</a:t>
            </a:r>
          </a:p>
        </p:txBody>
      </p:sp>
      <p:pic>
        <p:nvPicPr>
          <p:cNvPr id="12" name="Bildobjekt 4" descr="En bild som visar ritning&#10;&#10;Automatiskt genererad beskrivning">
            <a:extLst>
              <a:ext uri="{FF2B5EF4-FFF2-40B4-BE49-F238E27FC236}">
                <a16:creationId xmlns:a16="http://schemas.microsoft.com/office/drawing/2014/main" id="{00ED3D86-8C72-4890-A0A8-095249E531C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63988" y="9680575"/>
            <a:ext cx="1785937"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ruta 2">
            <a:extLst>
              <a:ext uri="{FF2B5EF4-FFF2-40B4-BE49-F238E27FC236}">
                <a16:creationId xmlns:a16="http://schemas.microsoft.com/office/drawing/2014/main" id="{23D04174-D62D-41CD-8BB7-140C701E55C3}"/>
              </a:ext>
            </a:extLst>
          </p:cNvPr>
          <p:cNvSpPr txBox="1">
            <a:spLocks noChangeArrowheads="1"/>
          </p:cNvSpPr>
          <p:nvPr userDrawn="1"/>
        </p:nvSpPr>
        <p:spPr bwMode="auto">
          <a:xfrm>
            <a:off x="6673850" y="3543300"/>
            <a:ext cx="14573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sv-SE" altLang="sv-SE" sz="600" b="1" dirty="0">
                <a:solidFill>
                  <a:srgbClr val="7F7F7F"/>
                </a:solidFill>
                <a:latin typeface="Arial" panose="020B0604020202020204" pitchFamily="34" charset="0"/>
                <a:cs typeface="Arial" panose="020B0604020202020204" pitchFamily="34" charset="0"/>
              </a:rPr>
              <a:t>FOTO: BILDBYRÅN</a:t>
            </a:r>
          </a:p>
        </p:txBody>
      </p:sp>
      <p:sp>
        <p:nvSpPr>
          <p:cNvPr id="13" name="Platshållare för text 12"/>
          <p:cNvSpPr>
            <a:spLocks noGrp="1"/>
          </p:cNvSpPr>
          <p:nvPr>
            <p:ph type="body" sz="quarter" idx="12"/>
          </p:nvPr>
        </p:nvSpPr>
        <p:spPr>
          <a:xfrm>
            <a:off x="471948" y="6374992"/>
            <a:ext cx="3067666" cy="3867558"/>
          </a:xfrm>
          <a:prstGeom prst="rect">
            <a:avLst/>
          </a:prstGeom>
        </p:spPr>
        <p:txBody>
          <a:bodyPr/>
          <a:lstStyle>
            <a:lvl1pPr marL="0" indent="0">
              <a:buNone/>
              <a:defRPr sz="1000">
                <a:latin typeface="Arial" panose="020B0604020202020204" pitchFamily="34" charset="0"/>
                <a:cs typeface="Arial" panose="020B0604020202020204" pitchFamily="34" charset="0"/>
              </a:defRPr>
            </a:lvl1pPr>
            <a:lvl2pPr marL="377825" indent="0">
              <a:buNone/>
              <a:defRPr/>
            </a:lvl2pPr>
            <a:lvl3pPr marL="755650" indent="0">
              <a:buNone/>
              <a:defRPr/>
            </a:lvl3pPr>
            <a:lvl4pPr marL="1133475" indent="0">
              <a:buNone/>
              <a:defRPr/>
            </a:lvl4pPr>
            <a:lvl5pPr marL="1511300" indent="0">
              <a:buNone/>
              <a:defRPr/>
            </a:lvl5pPr>
          </a:lstStyle>
          <a:p>
            <a:pPr lvl="0"/>
            <a:r>
              <a:rPr lang="sv-SE"/>
              <a:t>Klicka här för att ändra format på bakgrundstexten</a:t>
            </a:r>
          </a:p>
        </p:txBody>
      </p:sp>
      <p:sp>
        <p:nvSpPr>
          <p:cNvPr id="15" name="Platshållare för text 14"/>
          <p:cNvSpPr>
            <a:spLocks noGrp="1"/>
          </p:cNvSpPr>
          <p:nvPr>
            <p:ph type="body" sz="quarter" idx="13"/>
          </p:nvPr>
        </p:nvSpPr>
        <p:spPr>
          <a:xfrm>
            <a:off x="3963459" y="6247170"/>
            <a:ext cx="3301733" cy="2390775"/>
          </a:xfrm>
          <a:prstGeom prst="rect">
            <a:avLst/>
          </a:prstGeom>
          <a:solidFill>
            <a:srgbClr val="00B0F0"/>
          </a:solidFill>
        </p:spPr>
        <p:txBody>
          <a:bodyPr/>
          <a:lstStyle>
            <a:lvl1pPr marL="0" indent="0">
              <a:buNone/>
              <a:defRPr sz="1000">
                <a:solidFill>
                  <a:schemeClr val="bg1"/>
                </a:solidFill>
                <a:latin typeface="Arial" panose="020B0604020202020204" pitchFamily="34" charset="0"/>
                <a:cs typeface="Arial" panose="020B0604020202020204" pitchFamily="34" charset="0"/>
              </a:defRPr>
            </a:lvl1pPr>
            <a:lvl2pPr marL="377825" indent="0">
              <a:buNone/>
              <a:defRPr/>
            </a:lvl2pPr>
            <a:lvl3pPr marL="755650" indent="0">
              <a:buNone/>
              <a:defRPr/>
            </a:lvl3pPr>
            <a:lvl4pPr marL="1133475" indent="0">
              <a:buNone/>
              <a:defRPr/>
            </a:lvl4pPr>
            <a:lvl5pPr marL="1511300" indent="0">
              <a:buNone/>
              <a:defRPr/>
            </a:lvl5pPr>
          </a:lstStyle>
          <a:p>
            <a:pPr lvl="0"/>
            <a:r>
              <a:rPr lang="sv-SE"/>
              <a:t>Klicka här för att ändra format på bakgrundstexten</a:t>
            </a:r>
          </a:p>
        </p:txBody>
      </p:sp>
      <p:sp>
        <p:nvSpPr>
          <p:cNvPr id="18" name="Platshållare för text 17"/>
          <p:cNvSpPr>
            <a:spLocks noGrp="1"/>
          </p:cNvSpPr>
          <p:nvPr>
            <p:ph type="body" sz="quarter" idx="14"/>
          </p:nvPr>
        </p:nvSpPr>
        <p:spPr>
          <a:xfrm>
            <a:off x="3963459" y="4797633"/>
            <a:ext cx="3300941" cy="223100"/>
          </a:xfrm>
          <a:prstGeom prst="rect">
            <a:avLst/>
          </a:prstGeom>
        </p:spPr>
        <p:txBody>
          <a:bodyPr lIns="0"/>
          <a:lstStyle>
            <a:lvl1pPr marL="0" indent="0">
              <a:buNone/>
              <a:defRPr sz="1400">
                <a:solidFill>
                  <a:srgbClr val="C00000"/>
                </a:solidFill>
                <a:latin typeface="Arial Black" panose="020B0A04020102020204" pitchFamily="34" charset="0"/>
                <a:cs typeface="Arial" panose="020B0604020202020204" pitchFamily="34" charset="0"/>
              </a:defRPr>
            </a:lvl1pPr>
            <a:lvl2pPr marL="377825" indent="0">
              <a:buNone/>
              <a:defRPr sz="1800">
                <a:latin typeface="Arial" panose="020B0604020202020204" pitchFamily="34" charset="0"/>
                <a:cs typeface="Arial" panose="020B0604020202020204" pitchFamily="34" charset="0"/>
              </a:defRPr>
            </a:lvl2pPr>
            <a:lvl3pPr marL="755650" indent="0">
              <a:buNone/>
              <a:defRPr sz="1400">
                <a:latin typeface="Arial" panose="020B0604020202020204" pitchFamily="34" charset="0"/>
                <a:cs typeface="Arial" panose="020B0604020202020204" pitchFamily="34" charset="0"/>
              </a:defRPr>
            </a:lvl3pPr>
            <a:lvl4pPr marL="1133475" indent="0">
              <a:buNone/>
              <a:defRPr sz="1200">
                <a:latin typeface="Arial" panose="020B0604020202020204" pitchFamily="34" charset="0"/>
                <a:cs typeface="Arial" panose="020B0604020202020204" pitchFamily="34" charset="0"/>
              </a:defRPr>
            </a:lvl4pPr>
            <a:lvl5pPr marL="1511300" indent="0">
              <a:buNone/>
              <a:defRPr sz="1200">
                <a:latin typeface="Arial" panose="020B0604020202020204" pitchFamily="34" charset="0"/>
                <a:cs typeface="Arial" panose="020B0604020202020204" pitchFamily="34" charset="0"/>
              </a:defRPr>
            </a:lvl5pPr>
          </a:lstStyle>
          <a:p>
            <a:pPr lvl="0"/>
            <a:r>
              <a:rPr lang="sv-SE"/>
              <a:t>Klicka här för att ändra format på bakgrundstexten</a:t>
            </a:r>
          </a:p>
        </p:txBody>
      </p:sp>
      <p:sp>
        <p:nvSpPr>
          <p:cNvPr id="19" name="Platshållare för text 17"/>
          <p:cNvSpPr>
            <a:spLocks noGrp="1"/>
          </p:cNvSpPr>
          <p:nvPr>
            <p:ph type="body" sz="quarter" idx="15"/>
          </p:nvPr>
        </p:nvSpPr>
        <p:spPr>
          <a:xfrm>
            <a:off x="3962666" y="8770938"/>
            <a:ext cx="3301733" cy="254529"/>
          </a:xfrm>
          <a:prstGeom prst="rect">
            <a:avLst/>
          </a:prstGeom>
        </p:spPr>
        <p:txBody>
          <a:bodyPr lIns="0"/>
          <a:lstStyle>
            <a:lvl1pPr marL="0" indent="0">
              <a:buNone/>
              <a:defRPr sz="1400">
                <a:solidFill>
                  <a:srgbClr val="C00000"/>
                </a:solidFill>
                <a:latin typeface="Arial Black" panose="020B0A04020102020204" pitchFamily="34" charset="0"/>
                <a:cs typeface="Arial" panose="020B0604020202020204" pitchFamily="34" charset="0"/>
              </a:defRPr>
            </a:lvl1pPr>
            <a:lvl2pPr marL="377825" indent="0">
              <a:buNone/>
              <a:defRPr sz="1800">
                <a:latin typeface="Arial" panose="020B0604020202020204" pitchFamily="34" charset="0"/>
                <a:cs typeface="Arial" panose="020B0604020202020204" pitchFamily="34" charset="0"/>
              </a:defRPr>
            </a:lvl2pPr>
            <a:lvl3pPr marL="755650" indent="0">
              <a:buNone/>
              <a:defRPr sz="1400">
                <a:latin typeface="Arial" panose="020B0604020202020204" pitchFamily="34" charset="0"/>
                <a:cs typeface="Arial" panose="020B0604020202020204" pitchFamily="34" charset="0"/>
              </a:defRPr>
            </a:lvl3pPr>
            <a:lvl4pPr marL="1133475" indent="0">
              <a:buNone/>
              <a:defRPr sz="1200">
                <a:latin typeface="Arial" panose="020B0604020202020204" pitchFamily="34" charset="0"/>
                <a:cs typeface="Arial" panose="020B0604020202020204" pitchFamily="34" charset="0"/>
              </a:defRPr>
            </a:lvl4pPr>
            <a:lvl5pPr marL="1511300" indent="0">
              <a:buNone/>
              <a:defRPr sz="1200">
                <a:latin typeface="Arial" panose="020B0604020202020204" pitchFamily="34" charset="0"/>
                <a:cs typeface="Arial" panose="020B0604020202020204" pitchFamily="34" charset="0"/>
              </a:defRPr>
            </a:lvl5pPr>
          </a:lstStyle>
          <a:p>
            <a:pPr lvl="0"/>
            <a:r>
              <a:rPr lang="sv-SE" altLang="sv-SE"/>
              <a:t>Klicka här för att ändra format på bakgrundstexten</a:t>
            </a:r>
          </a:p>
        </p:txBody>
      </p:sp>
      <p:sp>
        <p:nvSpPr>
          <p:cNvPr id="21" name="Platshållare för text 20"/>
          <p:cNvSpPr>
            <a:spLocks noGrp="1"/>
          </p:cNvSpPr>
          <p:nvPr>
            <p:ph type="body" sz="quarter" idx="16"/>
          </p:nvPr>
        </p:nvSpPr>
        <p:spPr>
          <a:xfrm>
            <a:off x="3963460" y="5078866"/>
            <a:ext cx="3300940" cy="994047"/>
          </a:xfrm>
          <a:prstGeom prst="rect">
            <a:avLst/>
          </a:prstGeom>
        </p:spPr>
        <p:txBody>
          <a:bodyPr lIns="0"/>
          <a:lstStyle>
            <a:lvl1pPr marL="0" indent="0">
              <a:spcBef>
                <a:spcPts val="0"/>
              </a:spcBef>
              <a:buNone/>
              <a:defRPr sz="1000">
                <a:latin typeface="Arial Black" panose="020B0A04020102020204" pitchFamily="34" charset="0"/>
                <a:cs typeface="Arial" panose="020B0604020202020204" pitchFamily="34" charset="0"/>
              </a:defRPr>
            </a:lvl1pPr>
            <a:lvl2pPr marL="377825" indent="0">
              <a:buNone/>
              <a:defRPr>
                <a:latin typeface="Arial" panose="020B0604020202020204" pitchFamily="34" charset="0"/>
                <a:cs typeface="Arial" panose="020B0604020202020204" pitchFamily="34" charset="0"/>
              </a:defRPr>
            </a:lvl2pPr>
            <a:lvl3pPr marL="755650" indent="0">
              <a:buNone/>
              <a:defRPr>
                <a:latin typeface="Arial" panose="020B0604020202020204" pitchFamily="34" charset="0"/>
                <a:cs typeface="Arial" panose="020B0604020202020204" pitchFamily="34" charset="0"/>
              </a:defRPr>
            </a:lvl3pPr>
            <a:lvl4pPr marL="1133475" indent="0">
              <a:buNone/>
              <a:defRPr>
                <a:latin typeface="Arial" panose="020B0604020202020204" pitchFamily="34" charset="0"/>
                <a:cs typeface="Arial" panose="020B0604020202020204" pitchFamily="34" charset="0"/>
              </a:defRPr>
            </a:lvl4pPr>
            <a:lvl5pPr marL="1511300" indent="0">
              <a:buNone/>
              <a:defRPr>
                <a:latin typeface="Arial" panose="020B0604020202020204" pitchFamily="34" charset="0"/>
                <a:cs typeface="Arial" panose="020B0604020202020204" pitchFamily="34" charset="0"/>
              </a:defRPr>
            </a:lvl5pPr>
          </a:lstStyle>
          <a:p>
            <a:pPr lvl="0"/>
            <a:r>
              <a:rPr lang="sv-SE"/>
              <a:t>Klicka här för att ändra format på bakgrundstexten</a:t>
            </a:r>
          </a:p>
        </p:txBody>
      </p:sp>
      <p:sp>
        <p:nvSpPr>
          <p:cNvPr id="22" name="Platshållare för text 20"/>
          <p:cNvSpPr>
            <a:spLocks noGrp="1"/>
          </p:cNvSpPr>
          <p:nvPr>
            <p:ph type="body" sz="quarter" idx="17"/>
          </p:nvPr>
        </p:nvSpPr>
        <p:spPr>
          <a:xfrm>
            <a:off x="3962666" y="9100693"/>
            <a:ext cx="3300939" cy="487891"/>
          </a:xfrm>
          <a:prstGeom prst="rect">
            <a:avLst/>
          </a:prstGeom>
        </p:spPr>
        <p:txBody>
          <a:bodyPr lIns="0"/>
          <a:lstStyle>
            <a:lvl1pPr marL="0" indent="0">
              <a:buNone/>
              <a:defRPr sz="1000">
                <a:latin typeface="Arial" panose="020B0604020202020204" pitchFamily="34" charset="0"/>
                <a:cs typeface="Arial" panose="020B0604020202020204" pitchFamily="34" charset="0"/>
              </a:defRPr>
            </a:lvl1pPr>
            <a:lvl2pPr marL="377825" indent="0">
              <a:buNone/>
              <a:defRPr>
                <a:latin typeface="Arial" panose="020B0604020202020204" pitchFamily="34" charset="0"/>
                <a:cs typeface="Arial" panose="020B0604020202020204" pitchFamily="34" charset="0"/>
              </a:defRPr>
            </a:lvl2pPr>
            <a:lvl3pPr marL="755650" indent="0">
              <a:buNone/>
              <a:defRPr>
                <a:latin typeface="Arial" panose="020B0604020202020204" pitchFamily="34" charset="0"/>
                <a:cs typeface="Arial" panose="020B0604020202020204" pitchFamily="34" charset="0"/>
              </a:defRPr>
            </a:lvl3pPr>
            <a:lvl4pPr marL="1133475" indent="0">
              <a:buNone/>
              <a:defRPr>
                <a:latin typeface="Arial" panose="020B0604020202020204" pitchFamily="34" charset="0"/>
                <a:cs typeface="Arial" panose="020B0604020202020204" pitchFamily="34" charset="0"/>
              </a:defRPr>
            </a:lvl4pPr>
            <a:lvl5pPr marL="1511300" indent="0">
              <a:buNone/>
              <a:defRPr>
                <a:latin typeface="Arial" panose="020B0604020202020204" pitchFamily="34" charset="0"/>
                <a:cs typeface="Arial" panose="020B0604020202020204" pitchFamily="34" charset="0"/>
              </a:defRPr>
            </a:lvl5pPr>
          </a:lstStyle>
          <a:p>
            <a:pPr lvl="0"/>
            <a:r>
              <a:rPr lang="sv-SE"/>
              <a:t>Klicka här för att ändra format på bakgrundstexten</a:t>
            </a:r>
          </a:p>
        </p:txBody>
      </p:sp>
      <p:sp>
        <p:nvSpPr>
          <p:cNvPr id="25" name="Platshållare för text 12"/>
          <p:cNvSpPr>
            <a:spLocks noGrp="1"/>
          </p:cNvSpPr>
          <p:nvPr>
            <p:ph type="body" sz="quarter" idx="18"/>
          </p:nvPr>
        </p:nvSpPr>
        <p:spPr>
          <a:xfrm>
            <a:off x="471948" y="4797633"/>
            <a:ext cx="3067666" cy="1449537"/>
          </a:xfrm>
          <a:prstGeom prst="rect">
            <a:avLst/>
          </a:prstGeom>
        </p:spPr>
        <p:txBody>
          <a:bodyPr/>
          <a:lstStyle>
            <a:lvl1pPr marL="0" indent="0">
              <a:buNone/>
              <a:defRPr sz="1000" b="1">
                <a:latin typeface="Arial" panose="020B0604020202020204" pitchFamily="34" charset="0"/>
                <a:cs typeface="Arial" panose="020B0604020202020204" pitchFamily="34" charset="0"/>
              </a:defRPr>
            </a:lvl1pPr>
            <a:lvl2pPr marL="377825" indent="0">
              <a:buNone/>
              <a:defRPr/>
            </a:lvl2pPr>
            <a:lvl3pPr marL="755650" indent="0">
              <a:buNone/>
              <a:defRPr/>
            </a:lvl3pPr>
            <a:lvl4pPr marL="1133475" indent="0">
              <a:buNone/>
              <a:defRPr/>
            </a:lvl4pPr>
            <a:lvl5pPr marL="1511300" indent="0">
              <a:buNone/>
              <a:defRPr/>
            </a:lvl5pPr>
          </a:lstStyle>
          <a:p>
            <a:pPr lvl="0"/>
            <a:r>
              <a:rPr lang="sv-SE"/>
              <a:t>Klicka här för att ändra format på bakgrundstexten</a:t>
            </a:r>
          </a:p>
        </p:txBody>
      </p:sp>
      <p:sp>
        <p:nvSpPr>
          <p:cNvPr id="11" name="Platshållare för text 10"/>
          <p:cNvSpPr>
            <a:spLocks noGrp="1"/>
          </p:cNvSpPr>
          <p:nvPr>
            <p:ph type="body" sz="quarter" idx="11"/>
          </p:nvPr>
        </p:nvSpPr>
        <p:spPr>
          <a:xfrm>
            <a:off x="471948" y="3634761"/>
            <a:ext cx="6793245" cy="1035050"/>
          </a:xfrm>
          <a:prstGeom prst="rect">
            <a:avLst/>
          </a:prstGeom>
        </p:spPr>
        <p:txBody>
          <a:bodyPr/>
          <a:lstStyle>
            <a:lvl1pPr marL="0" indent="0">
              <a:buNone/>
              <a:defRPr sz="3200">
                <a:latin typeface="Arial Black" panose="020B0A04020102020204" pitchFamily="34" charset="0"/>
              </a:defRPr>
            </a:lvl1pPr>
            <a:lvl2pPr marL="377825" indent="0">
              <a:buNone/>
              <a:defRPr>
                <a:latin typeface="Arial Black" panose="020B0A04020102020204" pitchFamily="34" charset="0"/>
              </a:defRPr>
            </a:lvl2pPr>
            <a:lvl3pPr marL="755650" indent="0">
              <a:buNone/>
              <a:defRPr>
                <a:latin typeface="Arial Black" panose="020B0A04020102020204" pitchFamily="34" charset="0"/>
              </a:defRPr>
            </a:lvl3pPr>
            <a:lvl4pPr marL="1133475" indent="0">
              <a:buNone/>
              <a:defRPr>
                <a:latin typeface="Arial Black" panose="020B0A04020102020204" pitchFamily="34" charset="0"/>
              </a:defRPr>
            </a:lvl4pPr>
            <a:lvl5pPr marL="1511300" indent="0">
              <a:buNone/>
              <a:defRPr>
                <a:latin typeface="Arial Black" panose="020B0A04020102020204" pitchFamily="34" charset="0"/>
              </a:defRPr>
            </a:lvl5pPr>
          </a:lstStyle>
          <a:p>
            <a:pPr lvl="0"/>
            <a:r>
              <a:rPr lang="sv-SE"/>
              <a:t>Klicka här för att ändra format på bakgrundstexten</a:t>
            </a:r>
          </a:p>
        </p:txBody>
      </p:sp>
    </p:spTree>
    <p:extLst>
      <p:ext uri="{BB962C8B-B14F-4D97-AF65-F5344CB8AC3E}">
        <p14:creationId xmlns:p14="http://schemas.microsoft.com/office/powerpoint/2010/main" val="4034235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Rubrikbild">
    <p:spTree>
      <p:nvGrpSpPr>
        <p:cNvPr id="1" name=""/>
        <p:cNvGrpSpPr/>
        <p:nvPr/>
      </p:nvGrpSpPr>
      <p:grpSpPr>
        <a:xfrm>
          <a:off x="0" y="0"/>
          <a:ext cx="0" cy="0"/>
          <a:chOff x="0" y="0"/>
          <a:chExt cx="0" cy="0"/>
        </a:xfrm>
      </p:grpSpPr>
      <p:pic>
        <p:nvPicPr>
          <p:cNvPr id="12" name="Bildobjekt 4" descr="En bild som visar ritning&#10;&#10;Automatiskt genererad beskrivning">
            <a:extLst>
              <a:ext uri="{FF2B5EF4-FFF2-40B4-BE49-F238E27FC236}">
                <a16:creationId xmlns:a16="http://schemas.microsoft.com/office/drawing/2014/main" id="{00ED3D86-8C72-4890-A0A8-095249E531C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63988" y="9680575"/>
            <a:ext cx="1785937"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latshållare för text 12"/>
          <p:cNvSpPr>
            <a:spLocks noGrp="1"/>
          </p:cNvSpPr>
          <p:nvPr>
            <p:ph type="body" sz="quarter" idx="12"/>
          </p:nvPr>
        </p:nvSpPr>
        <p:spPr>
          <a:xfrm>
            <a:off x="471948" y="6374992"/>
            <a:ext cx="3067666" cy="3867558"/>
          </a:xfrm>
          <a:prstGeom prst="rect">
            <a:avLst/>
          </a:prstGeom>
        </p:spPr>
        <p:txBody>
          <a:bodyPr/>
          <a:lstStyle>
            <a:lvl1pPr marL="0" indent="0">
              <a:buNone/>
              <a:defRPr sz="1000">
                <a:latin typeface="Arial" panose="020B0604020202020204" pitchFamily="34" charset="0"/>
                <a:cs typeface="Arial" panose="020B0604020202020204" pitchFamily="34" charset="0"/>
              </a:defRPr>
            </a:lvl1pPr>
            <a:lvl2pPr marL="377825" indent="0">
              <a:buNone/>
              <a:defRPr/>
            </a:lvl2pPr>
            <a:lvl3pPr marL="755650" indent="0">
              <a:buNone/>
              <a:defRPr/>
            </a:lvl3pPr>
            <a:lvl4pPr marL="1133475" indent="0">
              <a:buNone/>
              <a:defRPr/>
            </a:lvl4pPr>
            <a:lvl5pPr marL="1511300" indent="0">
              <a:buNone/>
              <a:defRPr/>
            </a:lvl5pPr>
          </a:lstStyle>
          <a:p>
            <a:pPr lvl="0"/>
            <a:r>
              <a:rPr lang="sv-SE"/>
              <a:t>Klicka här för att ändra format på bakgrundstexten</a:t>
            </a:r>
          </a:p>
        </p:txBody>
      </p:sp>
      <p:sp>
        <p:nvSpPr>
          <p:cNvPr id="15" name="Platshållare för text 14"/>
          <p:cNvSpPr>
            <a:spLocks noGrp="1"/>
          </p:cNvSpPr>
          <p:nvPr>
            <p:ph type="body" sz="quarter" idx="13"/>
          </p:nvPr>
        </p:nvSpPr>
        <p:spPr>
          <a:xfrm>
            <a:off x="3963459" y="6247170"/>
            <a:ext cx="3301733" cy="2390775"/>
          </a:xfrm>
          <a:prstGeom prst="rect">
            <a:avLst/>
          </a:prstGeom>
          <a:solidFill>
            <a:srgbClr val="FF0000"/>
          </a:solidFill>
        </p:spPr>
        <p:txBody>
          <a:bodyPr/>
          <a:lstStyle>
            <a:lvl1pPr marL="0" indent="0">
              <a:buNone/>
              <a:defRPr sz="1000">
                <a:solidFill>
                  <a:schemeClr val="bg1"/>
                </a:solidFill>
                <a:latin typeface="Arial" panose="020B0604020202020204" pitchFamily="34" charset="0"/>
                <a:cs typeface="Arial" panose="020B0604020202020204" pitchFamily="34" charset="0"/>
              </a:defRPr>
            </a:lvl1pPr>
            <a:lvl2pPr marL="377825" indent="0">
              <a:buNone/>
              <a:defRPr/>
            </a:lvl2pPr>
            <a:lvl3pPr marL="755650" indent="0">
              <a:buNone/>
              <a:defRPr/>
            </a:lvl3pPr>
            <a:lvl4pPr marL="1133475" indent="0">
              <a:buNone/>
              <a:defRPr/>
            </a:lvl4pPr>
            <a:lvl5pPr marL="1511300" indent="0">
              <a:buNone/>
              <a:defRPr/>
            </a:lvl5pPr>
          </a:lstStyle>
          <a:p>
            <a:pPr lvl="0"/>
            <a:r>
              <a:rPr lang="sv-SE"/>
              <a:t>Klicka här för att ändra format på bakgrundstexten</a:t>
            </a:r>
          </a:p>
        </p:txBody>
      </p:sp>
      <p:sp>
        <p:nvSpPr>
          <p:cNvPr id="18" name="Platshållare för text 17"/>
          <p:cNvSpPr>
            <a:spLocks noGrp="1"/>
          </p:cNvSpPr>
          <p:nvPr>
            <p:ph type="body" sz="quarter" idx="14"/>
          </p:nvPr>
        </p:nvSpPr>
        <p:spPr>
          <a:xfrm>
            <a:off x="3963459" y="4797633"/>
            <a:ext cx="3300941" cy="223100"/>
          </a:xfrm>
          <a:prstGeom prst="rect">
            <a:avLst/>
          </a:prstGeom>
        </p:spPr>
        <p:txBody>
          <a:bodyPr lIns="0"/>
          <a:lstStyle>
            <a:lvl1pPr marL="0" indent="0">
              <a:buNone/>
              <a:defRPr sz="1400">
                <a:solidFill>
                  <a:srgbClr val="C00000"/>
                </a:solidFill>
                <a:latin typeface="Arial Black" panose="020B0A04020102020204" pitchFamily="34" charset="0"/>
                <a:cs typeface="Arial" panose="020B0604020202020204" pitchFamily="34" charset="0"/>
              </a:defRPr>
            </a:lvl1pPr>
            <a:lvl2pPr marL="377825" indent="0">
              <a:buNone/>
              <a:defRPr sz="1800">
                <a:latin typeface="Arial" panose="020B0604020202020204" pitchFamily="34" charset="0"/>
                <a:cs typeface="Arial" panose="020B0604020202020204" pitchFamily="34" charset="0"/>
              </a:defRPr>
            </a:lvl2pPr>
            <a:lvl3pPr marL="755650" indent="0">
              <a:buNone/>
              <a:defRPr sz="1400">
                <a:latin typeface="Arial" panose="020B0604020202020204" pitchFamily="34" charset="0"/>
                <a:cs typeface="Arial" panose="020B0604020202020204" pitchFamily="34" charset="0"/>
              </a:defRPr>
            </a:lvl3pPr>
            <a:lvl4pPr marL="1133475" indent="0">
              <a:buNone/>
              <a:defRPr sz="1200">
                <a:latin typeface="Arial" panose="020B0604020202020204" pitchFamily="34" charset="0"/>
                <a:cs typeface="Arial" panose="020B0604020202020204" pitchFamily="34" charset="0"/>
              </a:defRPr>
            </a:lvl4pPr>
            <a:lvl5pPr marL="1511300" indent="0">
              <a:buNone/>
              <a:defRPr sz="1200">
                <a:latin typeface="Arial" panose="020B0604020202020204" pitchFamily="34" charset="0"/>
                <a:cs typeface="Arial" panose="020B0604020202020204" pitchFamily="34" charset="0"/>
              </a:defRPr>
            </a:lvl5pPr>
          </a:lstStyle>
          <a:p>
            <a:pPr lvl="0"/>
            <a:r>
              <a:rPr lang="sv-SE"/>
              <a:t>Klicka här för att ändra format på bakgrundstexten</a:t>
            </a:r>
          </a:p>
        </p:txBody>
      </p:sp>
      <p:sp>
        <p:nvSpPr>
          <p:cNvPr id="19" name="Platshållare för text 17"/>
          <p:cNvSpPr>
            <a:spLocks noGrp="1"/>
          </p:cNvSpPr>
          <p:nvPr>
            <p:ph type="body" sz="quarter" idx="15"/>
          </p:nvPr>
        </p:nvSpPr>
        <p:spPr>
          <a:xfrm>
            <a:off x="3962666" y="8770938"/>
            <a:ext cx="3301733" cy="254529"/>
          </a:xfrm>
          <a:prstGeom prst="rect">
            <a:avLst/>
          </a:prstGeom>
        </p:spPr>
        <p:txBody>
          <a:bodyPr lIns="0"/>
          <a:lstStyle>
            <a:lvl1pPr marL="0" indent="0">
              <a:buNone/>
              <a:defRPr sz="1400">
                <a:solidFill>
                  <a:srgbClr val="C00000"/>
                </a:solidFill>
                <a:latin typeface="Arial Black" panose="020B0A04020102020204" pitchFamily="34" charset="0"/>
                <a:cs typeface="Arial" panose="020B0604020202020204" pitchFamily="34" charset="0"/>
              </a:defRPr>
            </a:lvl1pPr>
            <a:lvl2pPr marL="377825" indent="0">
              <a:buNone/>
              <a:defRPr sz="1800">
                <a:latin typeface="Arial" panose="020B0604020202020204" pitchFamily="34" charset="0"/>
                <a:cs typeface="Arial" panose="020B0604020202020204" pitchFamily="34" charset="0"/>
              </a:defRPr>
            </a:lvl2pPr>
            <a:lvl3pPr marL="755650" indent="0">
              <a:buNone/>
              <a:defRPr sz="1400">
                <a:latin typeface="Arial" panose="020B0604020202020204" pitchFamily="34" charset="0"/>
                <a:cs typeface="Arial" panose="020B0604020202020204" pitchFamily="34" charset="0"/>
              </a:defRPr>
            </a:lvl3pPr>
            <a:lvl4pPr marL="1133475" indent="0">
              <a:buNone/>
              <a:defRPr sz="1200">
                <a:latin typeface="Arial" panose="020B0604020202020204" pitchFamily="34" charset="0"/>
                <a:cs typeface="Arial" panose="020B0604020202020204" pitchFamily="34" charset="0"/>
              </a:defRPr>
            </a:lvl4pPr>
            <a:lvl5pPr marL="1511300" indent="0">
              <a:buNone/>
              <a:defRPr sz="1200">
                <a:latin typeface="Arial" panose="020B0604020202020204" pitchFamily="34" charset="0"/>
                <a:cs typeface="Arial" panose="020B0604020202020204" pitchFamily="34" charset="0"/>
              </a:defRPr>
            </a:lvl5pPr>
          </a:lstStyle>
          <a:p>
            <a:pPr lvl="0"/>
            <a:r>
              <a:rPr lang="sv-SE" altLang="sv-SE"/>
              <a:t>Klicka här för att ändra format på bakgrundstexten</a:t>
            </a:r>
          </a:p>
        </p:txBody>
      </p:sp>
      <p:sp>
        <p:nvSpPr>
          <p:cNvPr id="21" name="Platshållare för text 20"/>
          <p:cNvSpPr>
            <a:spLocks noGrp="1"/>
          </p:cNvSpPr>
          <p:nvPr>
            <p:ph type="body" sz="quarter" idx="16"/>
          </p:nvPr>
        </p:nvSpPr>
        <p:spPr>
          <a:xfrm>
            <a:off x="3963460" y="5078866"/>
            <a:ext cx="3300940" cy="994047"/>
          </a:xfrm>
          <a:prstGeom prst="rect">
            <a:avLst/>
          </a:prstGeom>
        </p:spPr>
        <p:txBody>
          <a:bodyPr lIns="0"/>
          <a:lstStyle>
            <a:lvl1pPr marL="0" indent="0">
              <a:spcBef>
                <a:spcPts val="0"/>
              </a:spcBef>
              <a:buNone/>
              <a:defRPr sz="1000">
                <a:latin typeface="Arial Black" panose="020B0A04020102020204" pitchFamily="34" charset="0"/>
                <a:cs typeface="Arial" panose="020B0604020202020204" pitchFamily="34" charset="0"/>
              </a:defRPr>
            </a:lvl1pPr>
            <a:lvl2pPr marL="377825" indent="0">
              <a:buNone/>
              <a:defRPr>
                <a:latin typeface="Arial" panose="020B0604020202020204" pitchFamily="34" charset="0"/>
                <a:cs typeface="Arial" panose="020B0604020202020204" pitchFamily="34" charset="0"/>
              </a:defRPr>
            </a:lvl2pPr>
            <a:lvl3pPr marL="755650" indent="0">
              <a:buNone/>
              <a:defRPr>
                <a:latin typeface="Arial" panose="020B0604020202020204" pitchFamily="34" charset="0"/>
                <a:cs typeface="Arial" panose="020B0604020202020204" pitchFamily="34" charset="0"/>
              </a:defRPr>
            </a:lvl3pPr>
            <a:lvl4pPr marL="1133475" indent="0">
              <a:buNone/>
              <a:defRPr>
                <a:latin typeface="Arial" panose="020B0604020202020204" pitchFamily="34" charset="0"/>
                <a:cs typeface="Arial" panose="020B0604020202020204" pitchFamily="34" charset="0"/>
              </a:defRPr>
            </a:lvl4pPr>
            <a:lvl5pPr marL="1511300" indent="0">
              <a:buNone/>
              <a:defRPr>
                <a:latin typeface="Arial" panose="020B0604020202020204" pitchFamily="34" charset="0"/>
                <a:cs typeface="Arial" panose="020B0604020202020204" pitchFamily="34" charset="0"/>
              </a:defRPr>
            </a:lvl5pPr>
          </a:lstStyle>
          <a:p>
            <a:pPr lvl="0"/>
            <a:r>
              <a:rPr lang="sv-SE"/>
              <a:t>Klicka här för att ändra format på bakgrundstexten</a:t>
            </a:r>
          </a:p>
        </p:txBody>
      </p:sp>
      <p:sp>
        <p:nvSpPr>
          <p:cNvPr id="22" name="Platshållare för text 20"/>
          <p:cNvSpPr>
            <a:spLocks noGrp="1"/>
          </p:cNvSpPr>
          <p:nvPr>
            <p:ph type="body" sz="quarter" idx="17"/>
          </p:nvPr>
        </p:nvSpPr>
        <p:spPr>
          <a:xfrm>
            <a:off x="3962666" y="9100693"/>
            <a:ext cx="3300939" cy="487891"/>
          </a:xfrm>
          <a:prstGeom prst="rect">
            <a:avLst/>
          </a:prstGeom>
        </p:spPr>
        <p:txBody>
          <a:bodyPr lIns="0"/>
          <a:lstStyle>
            <a:lvl1pPr marL="0" indent="0">
              <a:buNone/>
              <a:defRPr sz="1000">
                <a:latin typeface="Arial" panose="020B0604020202020204" pitchFamily="34" charset="0"/>
                <a:cs typeface="Arial" panose="020B0604020202020204" pitchFamily="34" charset="0"/>
              </a:defRPr>
            </a:lvl1pPr>
            <a:lvl2pPr marL="377825" indent="0">
              <a:buNone/>
              <a:defRPr>
                <a:latin typeface="Arial" panose="020B0604020202020204" pitchFamily="34" charset="0"/>
                <a:cs typeface="Arial" panose="020B0604020202020204" pitchFamily="34" charset="0"/>
              </a:defRPr>
            </a:lvl2pPr>
            <a:lvl3pPr marL="755650" indent="0">
              <a:buNone/>
              <a:defRPr>
                <a:latin typeface="Arial" panose="020B0604020202020204" pitchFamily="34" charset="0"/>
                <a:cs typeface="Arial" panose="020B0604020202020204" pitchFamily="34" charset="0"/>
              </a:defRPr>
            </a:lvl3pPr>
            <a:lvl4pPr marL="1133475" indent="0">
              <a:buNone/>
              <a:defRPr>
                <a:latin typeface="Arial" panose="020B0604020202020204" pitchFamily="34" charset="0"/>
                <a:cs typeface="Arial" panose="020B0604020202020204" pitchFamily="34" charset="0"/>
              </a:defRPr>
            </a:lvl4pPr>
            <a:lvl5pPr marL="1511300" indent="0">
              <a:buNone/>
              <a:defRPr>
                <a:latin typeface="Arial" panose="020B0604020202020204" pitchFamily="34" charset="0"/>
                <a:cs typeface="Arial" panose="020B0604020202020204" pitchFamily="34" charset="0"/>
              </a:defRPr>
            </a:lvl5pPr>
          </a:lstStyle>
          <a:p>
            <a:pPr lvl="0"/>
            <a:r>
              <a:rPr lang="sv-SE"/>
              <a:t>Klicka här för att ändra format på bakgrundstexten</a:t>
            </a:r>
          </a:p>
        </p:txBody>
      </p:sp>
      <p:sp>
        <p:nvSpPr>
          <p:cNvPr id="25" name="Platshållare för text 12"/>
          <p:cNvSpPr>
            <a:spLocks noGrp="1"/>
          </p:cNvSpPr>
          <p:nvPr>
            <p:ph type="body" sz="quarter" idx="18"/>
          </p:nvPr>
        </p:nvSpPr>
        <p:spPr>
          <a:xfrm>
            <a:off x="471948" y="4797633"/>
            <a:ext cx="3067666" cy="1449537"/>
          </a:xfrm>
          <a:prstGeom prst="rect">
            <a:avLst/>
          </a:prstGeom>
        </p:spPr>
        <p:txBody>
          <a:bodyPr/>
          <a:lstStyle>
            <a:lvl1pPr marL="0" indent="0">
              <a:buNone/>
              <a:defRPr sz="1000" b="1">
                <a:latin typeface="Arial" panose="020B0604020202020204" pitchFamily="34" charset="0"/>
                <a:cs typeface="Arial" panose="020B0604020202020204" pitchFamily="34" charset="0"/>
              </a:defRPr>
            </a:lvl1pPr>
            <a:lvl2pPr marL="377825" indent="0">
              <a:buNone/>
              <a:defRPr/>
            </a:lvl2pPr>
            <a:lvl3pPr marL="755650" indent="0">
              <a:buNone/>
              <a:defRPr/>
            </a:lvl3pPr>
            <a:lvl4pPr marL="1133475" indent="0">
              <a:buNone/>
              <a:defRPr/>
            </a:lvl4pPr>
            <a:lvl5pPr marL="1511300" indent="0">
              <a:buNone/>
              <a:defRPr/>
            </a:lvl5pPr>
          </a:lstStyle>
          <a:p>
            <a:pPr lvl="0"/>
            <a:r>
              <a:rPr lang="sv-SE"/>
              <a:t>Klicka här för att ändra format på bakgrundstexten</a:t>
            </a:r>
          </a:p>
        </p:txBody>
      </p:sp>
      <p:sp>
        <p:nvSpPr>
          <p:cNvPr id="11" name="Platshållare för text 10"/>
          <p:cNvSpPr>
            <a:spLocks noGrp="1"/>
          </p:cNvSpPr>
          <p:nvPr>
            <p:ph type="body" sz="quarter" idx="11"/>
          </p:nvPr>
        </p:nvSpPr>
        <p:spPr>
          <a:xfrm>
            <a:off x="471948" y="3634761"/>
            <a:ext cx="6793245" cy="1035050"/>
          </a:xfrm>
          <a:prstGeom prst="rect">
            <a:avLst/>
          </a:prstGeom>
        </p:spPr>
        <p:txBody>
          <a:bodyPr/>
          <a:lstStyle>
            <a:lvl1pPr marL="0" indent="0">
              <a:buNone/>
              <a:defRPr sz="3200">
                <a:latin typeface="Arial Black" panose="020B0A04020102020204" pitchFamily="34" charset="0"/>
              </a:defRPr>
            </a:lvl1pPr>
            <a:lvl2pPr marL="377825" indent="0">
              <a:buNone/>
              <a:defRPr>
                <a:latin typeface="Arial Black" panose="020B0A04020102020204" pitchFamily="34" charset="0"/>
              </a:defRPr>
            </a:lvl2pPr>
            <a:lvl3pPr marL="755650" indent="0">
              <a:buNone/>
              <a:defRPr>
                <a:latin typeface="Arial Black" panose="020B0A04020102020204" pitchFamily="34" charset="0"/>
              </a:defRPr>
            </a:lvl3pPr>
            <a:lvl4pPr marL="1133475" indent="0">
              <a:buNone/>
              <a:defRPr>
                <a:latin typeface="Arial Black" panose="020B0A04020102020204" pitchFamily="34" charset="0"/>
              </a:defRPr>
            </a:lvl4pPr>
            <a:lvl5pPr marL="1511300" indent="0">
              <a:buNone/>
              <a:defRPr>
                <a:latin typeface="Arial Black" panose="020B0A04020102020204" pitchFamily="34" charset="0"/>
              </a:defRPr>
            </a:lvl5pPr>
          </a:lstStyle>
          <a:p>
            <a:pPr lvl="0"/>
            <a:r>
              <a:rPr lang="sv-SE"/>
              <a:t>Klicka här för att ändra format på bakgrundstexten</a:t>
            </a:r>
          </a:p>
        </p:txBody>
      </p:sp>
      <p:sp>
        <p:nvSpPr>
          <p:cNvPr id="16" name="Rektangel 15">
            <a:extLst>
              <a:ext uri="{FF2B5EF4-FFF2-40B4-BE49-F238E27FC236}">
                <a16:creationId xmlns:a16="http://schemas.microsoft.com/office/drawing/2014/main" id="{48262EB7-A8F2-4F3B-B8D8-10A5506F83CE}"/>
              </a:ext>
            </a:extLst>
          </p:cNvPr>
          <p:cNvSpPr/>
          <p:nvPr userDrawn="1"/>
        </p:nvSpPr>
        <p:spPr>
          <a:xfrm>
            <a:off x="-49213" y="-93663"/>
            <a:ext cx="7673976" cy="362902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7" name="Bildobjekt 8">
            <a:extLst>
              <a:ext uri="{FF2B5EF4-FFF2-40B4-BE49-F238E27FC236}">
                <a16:creationId xmlns:a16="http://schemas.microsoft.com/office/drawing/2014/main" id="{D7E2FAA9-0F4C-4A9B-A0C4-A633EA6671F4}"/>
              </a:ext>
            </a:extLst>
          </p:cNvPr>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r="13924" b="13292"/>
          <a:stretch/>
        </p:blipFill>
        <p:spPr bwMode="auto">
          <a:xfrm>
            <a:off x="4386264" y="-76199"/>
            <a:ext cx="3238500" cy="3669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1483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ubrikbild">
    <p:spTree>
      <p:nvGrpSpPr>
        <p:cNvPr id="1" name=""/>
        <p:cNvGrpSpPr/>
        <p:nvPr/>
      </p:nvGrpSpPr>
      <p:grpSpPr>
        <a:xfrm>
          <a:off x="0" y="0"/>
          <a:ext cx="0" cy="0"/>
          <a:chOff x="0" y="0"/>
          <a:chExt cx="0" cy="0"/>
        </a:xfrm>
      </p:grpSpPr>
      <p:pic>
        <p:nvPicPr>
          <p:cNvPr id="12" name="Bildobjekt 4" descr="En bild som visar ritning&#10;&#10;Automatiskt genererad beskrivning">
            <a:extLst>
              <a:ext uri="{FF2B5EF4-FFF2-40B4-BE49-F238E27FC236}">
                <a16:creationId xmlns:a16="http://schemas.microsoft.com/office/drawing/2014/main" id="{00ED3D86-8C72-4890-A0A8-095249E531C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63988" y="9680575"/>
            <a:ext cx="1785937"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latshållare för text 12"/>
          <p:cNvSpPr>
            <a:spLocks noGrp="1"/>
          </p:cNvSpPr>
          <p:nvPr>
            <p:ph type="body" sz="quarter" idx="12"/>
          </p:nvPr>
        </p:nvSpPr>
        <p:spPr>
          <a:xfrm>
            <a:off x="471948" y="6374992"/>
            <a:ext cx="3067666" cy="3867558"/>
          </a:xfrm>
          <a:prstGeom prst="rect">
            <a:avLst/>
          </a:prstGeom>
        </p:spPr>
        <p:txBody>
          <a:bodyPr/>
          <a:lstStyle>
            <a:lvl1pPr marL="0" indent="0">
              <a:buNone/>
              <a:defRPr sz="1000">
                <a:latin typeface="Arial" panose="020B0604020202020204" pitchFamily="34" charset="0"/>
                <a:cs typeface="Arial" panose="020B0604020202020204" pitchFamily="34" charset="0"/>
              </a:defRPr>
            </a:lvl1pPr>
            <a:lvl2pPr marL="377825" indent="0">
              <a:buNone/>
              <a:defRPr/>
            </a:lvl2pPr>
            <a:lvl3pPr marL="755650" indent="0">
              <a:buNone/>
              <a:defRPr/>
            </a:lvl3pPr>
            <a:lvl4pPr marL="1133475" indent="0">
              <a:buNone/>
              <a:defRPr/>
            </a:lvl4pPr>
            <a:lvl5pPr marL="1511300" indent="0">
              <a:buNone/>
              <a:defRPr/>
            </a:lvl5pPr>
          </a:lstStyle>
          <a:p>
            <a:pPr lvl="0"/>
            <a:r>
              <a:rPr lang="sv-SE"/>
              <a:t>Klicka här för att ändra format på bakgrundstexten</a:t>
            </a:r>
          </a:p>
        </p:txBody>
      </p:sp>
      <p:sp>
        <p:nvSpPr>
          <p:cNvPr id="15" name="Platshållare för text 14"/>
          <p:cNvSpPr>
            <a:spLocks noGrp="1"/>
          </p:cNvSpPr>
          <p:nvPr>
            <p:ph type="body" sz="quarter" idx="13"/>
          </p:nvPr>
        </p:nvSpPr>
        <p:spPr>
          <a:xfrm>
            <a:off x="3963459" y="6247170"/>
            <a:ext cx="3301733" cy="2390775"/>
          </a:xfrm>
          <a:prstGeom prst="rect">
            <a:avLst/>
          </a:prstGeom>
          <a:solidFill>
            <a:srgbClr val="00B0F0"/>
          </a:solidFill>
        </p:spPr>
        <p:txBody>
          <a:bodyPr/>
          <a:lstStyle>
            <a:lvl1pPr marL="0" indent="0">
              <a:buNone/>
              <a:defRPr sz="1000">
                <a:solidFill>
                  <a:schemeClr val="bg1"/>
                </a:solidFill>
                <a:latin typeface="Arial" panose="020B0604020202020204" pitchFamily="34" charset="0"/>
                <a:cs typeface="Arial" panose="020B0604020202020204" pitchFamily="34" charset="0"/>
              </a:defRPr>
            </a:lvl1pPr>
            <a:lvl2pPr marL="377825" indent="0">
              <a:buNone/>
              <a:defRPr/>
            </a:lvl2pPr>
            <a:lvl3pPr marL="755650" indent="0">
              <a:buNone/>
              <a:defRPr/>
            </a:lvl3pPr>
            <a:lvl4pPr marL="1133475" indent="0">
              <a:buNone/>
              <a:defRPr/>
            </a:lvl4pPr>
            <a:lvl5pPr marL="1511300" indent="0">
              <a:buNone/>
              <a:defRPr/>
            </a:lvl5pPr>
          </a:lstStyle>
          <a:p>
            <a:pPr lvl="0"/>
            <a:r>
              <a:rPr lang="sv-SE"/>
              <a:t>Klicka här för att ändra format på bakgrundstexten</a:t>
            </a:r>
          </a:p>
        </p:txBody>
      </p:sp>
      <p:sp>
        <p:nvSpPr>
          <p:cNvPr id="18" name="Platshållare för text 17"/>
          <p:cNvSpPr>
            <a:spLocks noGrp="1"/>
          </p:cNvSpPr>
          <p:nvPr>
            <p:ph type="body" sz="quarter" idx="14"/>
          </p:nvPr>
        </p:nvSpPr>
        <p:spPr>
          <a:xfrm>
            <a:off x="3963459" y="4797633"/>
            <a:ext cx="3300941" cy="223100"/>
          </a:xfrm>
          <a:prstGeom prst="rect">
            <a:avLst/>
          </a:prstGeom>
        </p:spPr>
        <p:txBody>
          <a:bodyPr lIns="0"/>
          <a:lstStyle>
            <a:lvl1pPr marL="0" indent="0">
              <a:buNone/>
              <a:defRPr sz="1400">
                <a:solidFill>
                  <a:srgbClr val="C00000"/>
                </a:solidFill>
                <a:latin typeface="Arial Black" panose="020B0A04020102020204" pitchFamily="34" charset="0"/>
                <a:cs typeface="Arial" panose="020B0604020202020204" pitchFamily="34" charset="0"/>
              </a:defRPr>
            </a:lvl1pPr>
            <a:lvl2pPr marL="377825" indent="0">
              <a:buNone/>
              <a:defRPr sz="1800">
                <a:latin typeface="Arial" panose="020B0604020202020204" pitchFamily="34" charset="0"/>
                <a:cs typeface="Arial" panose="020B0604020202020204" pitchFamily="34" charset="0"/>
              </a:defRPr>
            </a:lvl2pPr>
            <a:lvl3pPr marL="755650" indent="0">
              <a:buNone/>
              <a:defRPr sz="1400">
                <a:latin typeface="Arial" panose="020B0604020202020204" pitchFamily="34" charset="0"/>
                <a:cs typeface="Arial" panose="020B0604020202020204" pitchFamily="34" charset="0"/>
              </a:defRPr>
            </a:lvl3pPr>
            <a:lvl4pPr marL="1133475" indent="0">
              <a:buNone/>
              <a:defRPr sz="1200">
                <a:latin typeface="Arial" panose="020B0604020202020204" pitchFamily="34" charset="0"/>
                <a:cs typeface="Arial" panose="020B0604020202020204" pitchFamily="34" charset="0"/>
              </a:defRPr>
            </a:lvl4pPr>
            <a:lvl5pPr marL="1511300" indent="0">
              <a:buNone/>
              <a:defRPr sz="1200">
                <a:latin typeface="Arial" panose="020B0604020202020204" pitchFamily="34" charset="0"/>
                <a:cs typeface="Arial" panose="020B0604020202020204" pitchFamily="34" charset="0"/>
              </a:defRPr>
            </a:lvl5pPr>
          </a:lstStyle>
          <a:p>
            <a:pPr lvl="0"/>
            <a:r>
              <a:rPr lang="sv-SE"/>
              <a:t>Klicka här för att ändra format på bakgrundstexten</a:t>
            </a:r>
          </a:p>
        </p:txBody>
      </p:sp>
      <p:sp>
        <p:nvSpPr>
          <p:cNvPr id="19" name="Platshållare för text 17"/>
          <p:cNvSpPr>
            <a:spLocks noGrp="1"/>
          </p:cNvSpPr>
          <p:nvPr>
            <p:ph type="body" sz="quarter" idx="15"/>
          </p:nvPr>
        </p:nvSpPr>
        <p:spPr>
          <a:xfrm>
            <a:off x="3962666" y="8770938"/>
            <a:ext cx="3301733" cy="254529"/>
          </a:xfrm>
          <a:prstGeom prst="rect">
            <a:avLst/>
          </a:prstGeom>
        </p:spPr>
        <p:txBody>
          <a:bodyPr lIns="0"/>
          <a:lstStyle>
            <a:lvl1pPr marL="0" indent="0">
              <a:buNone/>
              <a:defRPr sz="1400">
                <a:solidFill>
                  <a:srgbClr val="C00000"/>
                </a:solidFill>
                <a:latin typeface="Arial Black" panose="020B0A04020102020204" pitchFamily="34" charset="0"/>
                <a:cs typeface="Arial" panose="020B0604020202020204" pitchFamily="34" charset="0"/>
              </a:defRPr>
            </a:lvl1pPr>
            <a:lvl2pPr marL="377825" indent="0">
              <a:buNone/>
              <a:defRPr sz="1800">
                <a:latin typeface="Arial" panose="020B0604020202020204" pitchFamily="34" charset="0"/>
                <a:cs typeface="Arial" panose="020B0604020202020204" pitchFamily="34" charset="0"/>
              </a:defRPr>
            </a:lvl2pPr>
            <a:lvl3pPr marL="755650" indent="0">
              <a:buNone/>
              <a:defRPr sz="1400">
                <a:latin typeface="Arial" panose="020B0604020202020204" pitchFamily="34" charset="0"/>
                <a:cs typeface="Arial" panose="020B0604020202020204" pitchFamily="34" charset="0"/>
              </a:defRPr>
            </a:lvl3pPr>
            <a:lvl4pPr marL="1133475" indent="0">
              <a:buNone/>
              <a:defRPr sz="1200">
                <a:latin typeface="Arial" panose="020B0604020202020204" pitchFamily="34" charset="0"/>
                <a:cs typeface="Arial" panose="020B0604020202020204" pitchFamily="34" charset="0"/>
              </a:defRPr>
            </a:lvl4pPr>
            <a:lvl5pPr marL="1511300" indent="0">
              <a:buNone/>
              <a:defRPr sz="1200">
                <a:latin typeface="Arial" panose="020B0604020202020204" pitchFamily="34" charset="0"/>
                <a:cs typeface="Arial" panose="020B0604020202020204" pitchFamily="34" charset="0"/>
              </a:defRPr>
            </a:lvl5pPr>
          </a:lstStyle>
          <a:p>
            <a:pPr lvl="0"/>
            <a:r>
              <a:rPr lang="sv-SE" altLang="sv-SE"/>
              <a:t>Klicka här för att ändra format på bakgrundstexten</a:t>
            </a:r>
          </a:p>
        </p:txBody>
      </p:sp>
      <p:sp>
        <p:nvSpPr>
          <p:cNvPr id="21" name="Platshållare för text 20"/>
          <p:cNvSpPr>
            <a:spLocks noGrp="1"/>
          </p:cNvSpPr>
          <p:nvPr>
            <p:ph type="body" sz="quarter" idx="16"/>
          </p:nvPr>
        </p:nvSpPr>
        <p:spPr>
          <a:xfrm>
            <a:off x="3963460" y="5078866"/>
            <a:ext cx="3300940" cy="994047"/>
          </a:xfrm>
          <a:prstGeom prst="rect">
            <a:avLst/>
          </a:prstGeom>
        </p:spPr>
        <p:txBody>
          <a:bodyPr lIns="0"/>
          <a:lstStyle>
            <a:lvl1pPr marL="0" indent="0">
              <a:spcBef>
                <a:spcPts val="0"/>
              </a:spcBef>
              <a:buNone/>
              <a:defRPr sz="1000">
                <a:latin typeface="Arial Black" panose="020B0A04020102020204" pitchFamily="34" charset="0"/>
                <a:cs typeface="Arial" panose="020B0604020202020204" pitchFamily="34" charset="0"/>
              </a:defRPr>
            </a:lvl1pPr>
            <a:lvl2pPr marL="377825" indent="0">
              <a:buNone/>
              <a:defRPr>
                <a:latin typeface="Arial" panose="020B0604020202020204" pitchFamily="34" charset="0"/>
                <a:cs typeface="Arial" panose="020B0604020202020204" pitchFamily="34" charset="0"/>
              </a:defRPr>
            </a:lvl2pPr>
            <a:lvl3pPr marL="755650" indent="0">
              <a:buNone/>
              <a:defRPr>
                <a:latin typeface="Arial" panose="020B0604020202020204" pitchFamily="34" charset="0"/>
                <a:cs typeface="Arial" panose="020B0604020202020204" pitchFamily="34" charset="0"/>
              </a:defRPr>
            </a:lvl3pPr>
            <a:lvl4pPr marL="1133475" indent="0">
              <a:buNone/>
              <a:defRPr>
                <a:latin typeface="Arial" panose="020B0604020202020204" pitchFamily="34" charset="0"/>
                <a:cs typeface="Arial" panose="020B0604020202020204" pitchFamily="34" charset="0"/>
              </a:defRPr>
            </a:lvl4pPr>
            <a:lvl5pPr marL="1511300" indent="0">
              <a:buNone/>
              <a:defRPr>
                <a:latin typeface="Arial" panose="020B0604020202020204" pitchFamily="34" charset="0"/>
                <a:cs typeface="Arial" panose="020B0604020202020204" pitchFamily="34" charset="0"/>
              </a:defRPr>
            </a:lvl5pPr>
          </a:lstStyle>
          <a:p>
            <a:pPr lvl="0"/>
            <a:r>
              <a:rPr lang="sv-SE"/>
              <a:t>Klicka här för att ändra format på bakgrundstexten</a:t>
            </a:r>
          </a:p>
        </p:txBody>
      </p:sp>
      <p:sp>
        <p:nvSpPr>
          <p:cNvPr id="22" name="Platshållare för text 20"/>
          <p:cNvSpPr>
            <a:spLocks noGrp="1"/>
          </p:cNvSpPr>
          <p:nvPr>
            <p:ph type="body" sz="quarter" idx="17"/>
          </p:nvPr>
        </p:nvSpPr>
        <p:spPr>
          <a:xfrm>
            <a:off x="3962666" y="9100693"/>
            <a:ext cx="3300939" cy="487891"/>
          </a:xfrm>
          <a:prstGeom prst="rect">
            <a:avLst/>
          </a:prstGeom>
        </p:spPr>
        <p:txBody>
          <a:bodyPr lIns="0"/>
          <a:lstStyle>
            <a:lvl1pPr marL="0" indent="0">
              <a:buNone/>
              <a:defRPr sz="1000">
                <a:latin typeface="Arial" panose="020B0604020202020204" pitchFamily="34" charset="0"/>
                <a:cs typeface="Arial" panose="020B0604020202020204" pitchFamily="34" charset="0"/>
              </a:defRPr>
            </a:lvl1pPr>
            <a:lvl2pPr marL="377825" indent="0">
              <a:buNone/>
              <a:defRPr>
                <a:latin typeface="Arial" panose="020B0604020202020204" pitchFamily="34" charset="0"/>
                <a:cs typeface="Arial" panose="020B0604020202020204" pitchFamily="34" charset="0"/>
              </a:defRPr>
            </a:lvl2pPr>
            <a:lvl3pPr marL="755650" indent="0">
              <a:buNone/>
              <a:defRPr>
                <a:latin typeface="Arial" panose="020B0604020202020204" pitchFamily="34" charset="0"/>
                <a:cs typeface="Arial" panose="020B0604020202020204" pitchFamily="34" charset="0"/>
              </a:defRPr>
            </a:lvl3pPr>
            <a:lvl4pPr marL="1133475" indent="0">
              <a:buNone/>
              <a:defRPr>
                <a:latin typeface="Arial" panose="020B0604020202020204" pitchFamily="34" charset="0"/>
                <a:cs typeface="Arial" panose="020B0604020202020204" pitchFamily="34" charset="0"/>
              </a:defRPr>
            </a:lvl4pPr>
            <a:lvl5pPr marL="1511300" indent="0">
              <a:buNone/>
              <a:defRPr>
                <a:latin typeface="Arial" panose="020B0604020202020204" pitchFamily="34" charset="0"/>
                <a:cs typeface="Arial" panose="020B0604020202020204" pitchFamily="34" charset="0"/>
              </a:defRPr>
            </a:lvl5pPr>
          </a:lstStyle>
          <a:p>
            <a:pPr lvl="0"/>
            <a:r>
              <a:rPr lang="sv-SE"/>
              <a:t>Klicka här för att ändra format på bakgrundstexten</a:t>
            </a:r>
          </a:p>
        </p:txBody>
      </p:sp>
      <p:sp>
        <p:nvSpPr>
          <p:cNvPr id="25" name="Platshållare för text 12"/>
          <p:cNvSpPr>
            <a:spLocks noGrp="1"/>
          </p:cNvSpPr>
          <p:nvPr>
            <p:ph type="body" sz="quarter" idx="18"/>
          </p:nvPr>
        </p:nvSpPr>
        <p:spPr>
          <a:xfrm>
            <a:off x="471948" y="4797633"/>
            <a:ext cx="3067666" cy="1449537"/>
          </a:xfrm>
          <a:prstGeom prst="rect">
            <a:avLst/>
          </a:prstGeom>
        </p:spPr>
        <p:txBody>
          <a:bodyPr/>
          <a:lstStyle>
            <a:lvl1pPr marL="0" indent="0">
              <a:buNone/>
              <a:defRPr sz="1000" b="1">
                <a:latin typeface="Arial" panose="020B0604020202020204" pitchFamily="34" charset="0"/>
                <a:cs typeface="Arial" panose="020B0604020202020204" pitchFamily="34" charset="0"/>
              </a:defRPr>
            </a:lvl1pPr>
            <a:lvl2pPr marL="377825" indent="0">
              <a:buNone/>
              <a:defRPr/>
            </a:lvl2pPr>
            <a:lvl3pPr marL="755650" indent="0">
              <a:buNone/>
              <a:defRPr/>
            </a:lvl3pPr>
            <a:lvl4pPr marL="1133475" indent="0">
              <a:buNone/>
              <a:defRPr/>
            </a:lvl4pPr>
            <a:lvl5pPr marL="1511300" indent="0">
              <a:buNone/>
              <a:defRPr/>
            </a:lvl5pPr>
          </a:lstStyle>
          <a:p>
            <a:pPr lvl="0"/>
            <a:r>
              <a:rPr lang="sv-SE"/>
              <a:t>Klicka här för att ändra format på bakgrundstexten</a:t>
            </a:r>
          </a:p>
        </p:txBody>
      </p:sp>
      <p:sp>
        <p:nvSpPr>
          <p:cNvPr id="11" name="Platshållare för text 10"/>
          <p:cNvSpPr>
            <a:spLocks noGrp="1"/>
          </p:cNvSpPr>
          <p:nvPr>
            <p:ph type="body" sz="quarter" idx="11"/>
          </p:nvPr>
        </p:nvSpPr>
        <p:spPr>
          <a:xfrm>
            <a:off x="471948" y="3634761"/>
            <a:ext cx="6793245" cy="1035050"/>
          </a:xfrm>
          <a:prstGeom prst="rect">
            <a:avLst/>
          </a:prstGeom>
        </p:spPr>
        <p:txBody>
          <a:bodyPr/>
          <a:lstStyle>
            <a:lvl1pPr marL="0" indent="0">
              <a:buNone/>
              <a:defRPr sz="3200">
                <a:latin typeface="Arial Black" panose="020B0A04020102020204" pitchFamily="34" charset="0"/>
              </a:defRPr>
            </a:lvl1pPr>
            <a:lvl2pPr marL="377825" indent="0">
              <a:buNone/>
              <a:defRPr>
                <a:latin typeface="Arial Black" panose="020B0A04020102020204" pitchFamily="34" charset="0"/>
              </a:defRPr>
            </a:lvl2pPr>
            <a:lvl3pPr marL="755650" indent="0">
              <a:buNone/>
              <a:defRPr>
                <a:latin typeface="Arial Black" panose="020B0A04020102020204" pitchFamily="34" charset="0"/>
              </a:defRPr>
            </a:lvl3pPr>
            <a:lvl4pPr marL="1133475" indent="0">
              <a:buNone/>
              <a:defRPr>
                <a:latin typeface="Arial Black" panose="020B0A04020102020204" pitchFamily="34" charset="0"/>
              </a:defRPr>
            </a:lvl4pPr>
            <a:lvl5pPr marL="1511300" indent="0">
              <a:buNone/>
              <a:defRPr>
                <a:latin typeface="Arial Black" panose="020B0A04020102020204" pitchFamily="34" charset="0"/>
              </a:defRPr>
            </a:lvl5pPr>
          </a:lstStyle>
          <a:p>
            <a:pPr lvl="0"/>
            <a:r>
              <a:rPr lang="sv-SE"/>
              <a:t>Klicka här för att ändra format på bakgrundstexten</a:t>
            </a:r>
          </a:p>
        </p:txBody>
      </p:sp>
      <p:sp>
        <p:nvSpPr>
          <p:cNvPr id="16" name="Rektangel 15">
            <a:extLst>
              <a:ext uri="{FF2B5EF4-FFF2-40B4-BE49-F238E27FC236}">
                <a16:creationId xmlns:a16="http://schemas.microsoft.com/office/drawing/2014/main" id="{891B1BD0-EA6E-4BB5-9DEF-C66A941A1F12}"/>
              </a:ext>
            </a:extLst>
          </p:cNvPr>
          <p:cNvSpPr/>
          <p:nvPr userDrawn="1"/>
        </p:nvSpPr>
        <p:spPr>
          <a:xfrm>
            <a:off x="-33338" y="-98425"/>
            <a:ext cx="7673976" cy="3663950"/>
          </a:xfrm>
          <a:prstGeom prst="rect">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7" name="Bildobjekt 16">
            <a:extLst>
              <a:ext uri="{FF2B5EF4-FFF2-40B4-BE49-F238E27FC236}">
                <a16:creationId xmlns:a16="http://schemas.microsoft.com/office/drawing/2014/main" id="{CB2AB836-0F79-415B-AC14-981C335C555A}"/>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26633" t="3374" r="4639"/>
          <a:stretch>
            <a:fillRect/>
          </a:stretch>
        </p:blipFill>
        <p:spPr bwMode="auto">
          <a:xfrm rot="5400000">
            <a:off x="2201862" y="-1290637"/>
            <a:ext cx="4132263"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Bildobjekt 18">
            <a:extLst>
              <a:ext uri="{FF2B5EF4-FFF2-40B4-BE49-F238E27FC236}">
                <a16:creationId xmlns:a16="http://schemas.microsoft.com/office/drawing/2014/main" id="{830000E8-FCE9-45DA-9DD6-7D14592F6474}"/>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l="69263"/>
          <a:stretch>
            <a:fillRect/>
          </a:stretch>
        </p:blipFill>
        <p:spPr bwMode="auto">
          <a:xfrm rot="5400000">
            <a:off x="3866357" y="-905669"/>
            <a:ext cx="2324100" cy="393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0629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npassad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1354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3" r:id="rId1"/>
    <p:sldLayoutId id="2147483666" r:id="rId2"/>
    <p:sldLayoutId id="2147483665" r:id="rId3"/>
    <p:sldLayoutId id="2147483667" r:id="rId4"/>
  </p:sldLayoutIdLst>
  <p:txStyles>
    <p:titleStyle>
      <a:lvl1pPr algn="l" defTabSz="755650" rtl="0" eaLnBrk="1" fontAlgn="base" hangingPunct="1">
        <a:lnSpc>
          <a:spcPct val="90000"/>
        </a:lnSpc>
        <a:spcBef>
          <a:spcPct val="0"/>
        </a:spcBef>
        <a:spcAft>
          <a:spcPct val="0"/>
        </a:spcAft>
        <a:defRPr sz="3600" kern="1200">
          <a:solidFill>
            <a:schemeClr val="tx1"/>
          </a:solidFill>
          <a:latin typeface="+mj-lt"/>
          <a:ea typeface="+mj-ea"/>
          <a:cs typeface="+mj-cs"/>
        </a:defRPr>
      </a:lvl1pPr>
      <a:lvl2pPr algn="l" defTabSz="755650" rtl="0" eaLnBrk="1" fontAlgn="base" hangingPunct="1">
        <a:lnSpc>
          <a:spcPct val="90000"/>
        </a:lnSpc>
        <a:spcBef>
          <a:spcPct val="0"/>
        </a:spcBef>
        <a:spcAft>
          <a:spcPct val="0"/>
        </a:spcAft>
        <a:defRPr sz="3600">
          <a:solidFill>
            <a:schemeClr val="tx1"/>
          </a:solidFill>
          <a:latin typeface="Calibri Light" panose="020F0302020204030204" pitchFamily="34" charset="0"/>
        </a:defRPr>
      </a:lvl2pPr>
      <a:lvl3pPr algn="l" defTabSz="755650" rtl="0" eaLnBrk="1" fontAlgn="base" hangingPunct="1">
        <a:lnSpc>
          <a:spcPct val="90000"/>
        </a:lnSpc>
        <a:spcBef>
          <a:spcPct val="0"/>
        </a:spcBef>
        <a:spcAft>
          <a:spcPct val="0"/>
        </a:spcAft>
        <a:defRPr sz="3600">
          <a:solidFill>
            <a:schemeClr val="tx1"/>
          </a:solidFill>
          <a:latin typeface="Calibri Light" panose="020F0302020204030204" pitchFamily="34" charset="0"/>
        </a:defRPr>
      </a:lvl3pPr>
      <a:lvl4pPr algn="l" defTabSz="755650" rtl="0" eaLnBrk="1" fontAlgn="base" hangingPunct="1">
        <a:lnSpc>
          <a:spcPct val="90000"/>
        </a:lnSpc>
        <a:spcBef>
          <a:spcPct val="0"/>
        </a:spcBef>
        <a:spcAft>
          <a:spcPct val="0"/>
        </a:spcAft>
        <a:defRPr sz="3600">
          <a:solidFill>
            <a:schemeClr val="tx1"/>
          </a:solidFill>
          <a:latin typeface="Calibri Light" panose="020F0302020204030204" pitchFamily="34" charset="0"/>
        </a:defRPr>
      </a:lvl4pPr>
      <a:lvl5pPr algn="l" defTabSz="755650" rtl="0" eaLnBrk="1" fontAlgn="base" hangingPunct="1">
        <a:lnSpc>
          <a:spcPct val="90000"/>
        </a:lnSpc>
        <a:spcBef>
          <a:spcPct val="0"/>
        </a:spcBef>
        <a:spcAft>
          <a:spcPct val="0"/>
        </a:spcAft>
        <a:defRPr sz="3600">
          <a:solidFill>
            <a:schemeClr val="tx1"/>
          </a:solidFill>
          <a:latin typeface="Calibri Light" panose="020F0302020204030204" pitchFamily="34" charset="0"/>
        </a:defRPr>
      </a:lvl5pPr>
      <a:lvl6pPr marL="457200" algn="l" defTabSz="755650" rtl="0" eaLnBrk="1" fontAlgn="base" hangingPunct="1">
        <a:lnSpc>
          <a:spcPct val="90000"/>
        </a:lnSpc>
        <a:spcBef>
          <a:spcPct val="0"/>
        </a:spcBef>
        <a:spcAft>
          <a:spcPct val="0"/>
        </a:spcAft>
        <a:defRPr sz="3600">
          <a:solidFill>
            <a:schemeClr val="tx1"/>
          </a:solidFill>
          <a:latin typeface="Calibri Light" panose="020F0302020204030204" pitchFamily="34" charset="0"/>
        </a:defRPr>
      </a:lvl6pPr>
      <a:lvl7pPr marL="914400" algn="l" defTabSz="755650" rtl="0" eaLnBrk="1" fontAlgn="base" hangingPunct="1">
        <a:lnSpc>
          <a:spcPct val="90000"/>
        </a:lnSpc>
        <a:spcBef>
          <a:spcPct val="0"/>
        </a:spcBef>
        <a:spcAft>
          <a:spcPct val="0"/>
        </a:spcAft>
        <a:defRPr sz="3600">
          <a:solidFill>
            <a:schemeClr val="tx1"/>
          </a:solidFill>
          <a:latin typeface="Calibri Light" panose="020F0302020204030204" pitchFamily="34" charset="0"/>
        </a:defRPr>
      </a:lvl7pPr>
      <a:lvl8pPr marL="1371600" algn="l" defTabSz="755650" rtl="0" eaLnBrk="1" fontAlgn="base" hangingPunct="1">
        <a:lnSpc>
          <a:spcPct val="90000"/>
        </a:lnSpc>
        <a:spcBef>
          <a:spcPct val="0"/>
        </a:spcBef>
        <a:spcAft>
          <a:spcPct val="0"/>
        </a:spcAft>
        <a:defRPr sz="3600">
          <a:solidFill>
            <a:schemeClr val="tx1"/>
          </a:solidFill>
          <a:latin typeface="Calibri Light" panose="020F0302020204030204" pitchFamily="34" charset="0"/>
        </a:defRPr>
      </a:lvl8pPr>
      <a:lvl9pPr marL="1828800" algn="l" defTabSz="755650" rtl="0" eaLnBrk="1" fontAlgn="base" hangingPunct="1">
        <a:lnSpc>
          <a:spcPct val="90000"/>
        </a:lnSpc>
        <a:spcBef>
          <a:spcPct val="0"/>
        </a:spcBef>
        <a:spcAft>
          <a:spcPct val="0"/>
        </a:spcAft>
        <a:defRPr sz="3600">
          <a:solidFill>
            <a:schemeClr val="tx1"/>
          </a:solidFill>
          <a:latin typeface="Calibri Light" panose="020F0302020204030204" pitchFamily="34" charset="0"/>
        </a:defRPr>
      </a:lvl9pPr>
    </p:titleStyle>
    <p:bodyStyle>
      <a:lvl1pPr marL="188913" indent="-188913" algn="l" defTabSz="755650" rtl="0" eaLnBrk="1" fontAlgn="base" hangingPunct="1">
        <a:lnSpc>
          <a:spcPct val="90000"/>
        </a:lnSpc>
        <a:spcBef>
          <a:spcPts val="825"/>
        </a:spcBef>
        <a:spcAft>
          <a:spcPct val="0"/>
        </a:spcAft>
        <a:buFont typeface="Arial" panose="020B0604020202020204" pitchFamily="34" charset="0"/>
        <a:buChar char="•"/>
        <a:defRPr sz="2300" kern="1200">
          <a:solidFill>
            <a:schemeClr val="tx1"/>
          </a:solidFill>
          <a:latin typeface="+mn-lt"/>
          <a:ea typeface="+mn-ea"/>
          <a:cs typeface="+mn-cs"/>
        </a:defRPr>
      </a:lvl1pPr>
      <a:lvl2pPr marL="566738" indent="-188913" algn="l" defTabSz="755650" rtl="0" eaLnBrk="1" fontAlgn="base" hangingPunct="1">
        <a:lnSpc>
          <a:spcPct val="90000"/>
        </a:lnSpc>
        <a:spcBef>
          <a:spcPts val="413"/>
        </a:spcBef>
        <a:spcAft>
          <a:spcPct val="0"/>
        </a:spcAft>
        <a:buFont typeface="Arial" panose="020B0604020202020204" pitchFamily="34" charset="0"/>
        <a:buChar char="•"/>
        <a:defRPr sz="1900" kern="1200">
          <a:solidFill>
            <a:schemeClr val="tx1"/>
          </a:solidFill>
          <a:latin typeface="+mn-lt"/>
          <a:ea typeface="+mn-ea"/>
          <a:cs typeface="+mn-cs"/>
        </a:defRPr>
      </a:lvl2pPr>
      <a:lvl3pPr marL="944563" indent="-188913" algn="l" defTabSz="755650" rtl="0" eaLnBrk="1" fontAlgn="base" hangingPunct="1">
        <a:lnSpc>
          <a:spcPct val="90000"/>
        </a:lnSpc>
        <a:spcBef>
          <a:spcPts val="413"/>
        </a:spcBef>
        <a:spcAft>
          <a:spcPct val="0"/>
        </a:spcAft>
        <a:buFont typeface="Arial" panose="020B0604020202020204" pitchFamily="34" charset="0"/>
        <a:buChar char="•"/>
        <a:defRPr sz="1600" kern="1200">
          <a:solidFill>
            <a:schemeClr val="tx1"/>
          </a:solidFill>
          <a:latin typeface="+mn-lt"/>
          <a:ea typeface="+mn-ea"/>
          <a:cs typeface="+mn-cs"/>
        </a:defRPr>
      </a:lvl3pPr>
      <a:lvl4pPr marL="1322388" indent="-188913" algn="l" defTabSz="755650" rtl="0" eaLnBrk="1" fontAlgn="base" hangingPunct="1">
        <a:lnSpc>
          <a:spcPct val="90000"/>
        </a:lnSpc>
        <a:spcBef>
          <a:spcPts val="413"/>
        </a:spcBef>
        <a:spcAft>
          <a:spcPct val="0"/>
        </a:spcAft>
        <a:buFont typeface="Arial" panose="020B0604020202020204" pitchFamily="34" charset="0"/>
        <a:buChar char="•"/>
        <a:defRPr sz="1400" kern="1200">
          <a:solidFill>
            <a:schemeClr val="tx1"/>
          </a:solidFill>
          <a:latin typeface="+mn-lt"/>
          <a:ea typeface="+mn-ea"/>
          <a:cs typeface="+mn-cs"/>
        </a:defRPr>
      </a:lvl4pPr>
      <a:lvl5pPr marL="1700213" indent="-188913" algn="l" defTabSz="755650" rtl="0" eaLnBrk="1" fontAlgn="base" hangingPunct="1">
        <a:lnSpc>
          <a:spcPct val="90000"/>
        </a:lnSpc>
        <a:spcBef>
          <a:spcPts val="413"/>
        </a:spcBef>
        <a:spcAft>
          <a:spcPct val="0"/>
        </a:spcAft>
        <a:buFont typeface="Arial" panose="020B0604020202020204" pitchFamily="34" charset="0"/>
        <a:buChar char="•"/>
        <a:defRPr sz="1400"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fotbollszonen.se/anmal/anmal.aspx?Id=2a82e504-5cf5-462a-91a9-594042066357" TargetMode="External"/><Relationship Id="rId7" Type="http://schemas.openxmlformats.org/officeDocument/2006/relationships/hyperlink" Target="mailto:Mats.lundholm@rfsisu.se" TargetMode="External"/><Relationship Id="rId2" Type="http://schemas.openxmlformats.org/officeDocument/2006/relationships/hyperlink" Target="http://fotbollszonen.se/anmal/anmal.aspx?Id=c1d2d24e-3b52-4439-92b8-c0d598d3098d" TargetMode="External"/><Relationship Id="rId1" Type="http://schemas.openxmlformats.org/officeDocument/2006/relationships/slideLayout" Target="../slideLayouts/slideLayout1.xml"/><Relationship Id="rId6" Type="http://schemas.openxmlformats.org/officeDocument/2006/relationships/hyperlink" Target="mailto:Catharina.conrad@rfsisu.se" TargetMode="External"/><Relationship Id="rId5" Type="http://schemas.openxmlformats.org/officeDocument/2006/relationships/hyperlink" Target="mailto:Mikael.norberg@rfsisuse" TargetMode="External"/><Relationship Id="rId4" Type="http://schemas.openxmlformats.org/officeDocument/2006/relationships/hyperlink" Target="mailto:thomas.bjorkman@rfsisu.sem" TargetMode="External"/><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 1">
            <a:extLst>
              <a:ext uri="{FF2B5EF4-FFF2-40B4-BE49-F238E27FC236}">
                <a16:creationId xmlns:a16="http://schemas.microsoft.com/office/drawing/2014/main" id="{3B83F5EF-2B62-4258-B170-B15B647B1AA9}"/>
              </a:ext>
            </a:extLst>
          </p:cNvPr>
          <p:cNvSpPr>
            <a:spLocks noGrp="1"/>
          </p:cNvSpPr>
          <p:nvPr>
            <p:ph type="pic" sz="quarter" idx="19"/>
          </p:nvPr>
        </p:nvSpPr>
        <p:spPr/>
      </p:sp>
      <p:sp>
        <p:nvSpPr>
          <p:cNvPr id="3" name="Platshållare för text 2">
            <a:extLst>
              <a:ext uri="{FF2B5EF4-FFF2-40B4-BE49-F238E27FC236}">
                <a16:creationId xmlns:a16="http://schemas.microsoft.com/office/drawing/2014/main" id="{24EDED16-9AB6-4255-BDBB-C51A0C18B10F}"/>
              </a:ext>
            </a:extLst>
          </p:cNvPr>
          <p:cNvSpPr>
            <a:spLocks noGrp="1"/>
          </p:cNvSpPr>
          <p:nvPr>
            <p:ph type="body" sz="quarter" idx="12"/>
          </p:nvPr>
        </p:nvSpPr>
        <p:spPr>
          <a:xfrm>
            <a:off x="509687" y="6725205"/>
            <a:ext cx="3067666" cy="2643650"/>
          </a:xfrm>
        </p:spPr>
        <p:txBody>
          <a:bodyPr/>
          <a:lstStyle/>
          <a:p>
            <a:r>
              <a:rPr lang="sv-SE" sz="1300" b="1" dirty="0">
                <a:solidFill>
                  <a:srgbClr val="C00000"/>
                </a:solidFill>
              </a:rPr>
              <a:t>Innehåll:</a:t>
            </a:r>
          </a:p>
          <a:p>
            <a:pPr marL="171450" indent="-171450">
              <a:buFont typeface="Arial" panose="020B0604020202020204" pitchFamily="34" charset="0"/>
              <a:buChar char="•"/>
            </a:pPr>
            <a:r>
              <a:rPr lang="sv-SE" sz="1300" dirty="0"/>
              <a:t>Stadgar utifrån </a:t>
            </a:r>
            <a:r>
              <a:rPr lang="sv-SE" sz="1300" dirty="0" err="1"/>
              <a:t>RF’s</a:t>
            </a:r>
            <a:r>
              <a:rPr lang="sv-SE" sz="1300" dirty="0"/>
              <a:t> stadgemall.</a:t>
            </a:r>
          </a:p>
          <a:p>
            <a:pPr marL="171450" indent="-171450">
              <a:buFont typeface="Arial" panose="020B0604020202020204" pitchFamily="34" charset="0"/>
              <a:buChar char="•"/>
            </a:pPr>
            <a:r>
              <a:rPr lang="sv-SE" sz="1300" dirty="0"/>
              <a:t>Hur ser er förenings stadgar ut?</a:t>
            </a:r>
          </a:p>
          <a:p>
            <a:pPr marL="171450" indent="-171450">
              <a:buFont typeface="Arial" panose="020B0604020202020204" pitchFamily="34" charset="0"/>
              <a:buChar char="•"/>
            </a:pPr>
            <a:r>
              <a:rPr lang="sv-SE" sz="1300" dirty="0"/>
              <a:t>Vad innebär det att sitta i en styrelse för en ideell förening?</a:t>
            </a:r>
          </a:p>
          <a:p>
            <a:pPr marL="171450" indent="-171450">
              <a:buFont typeface="Arial" panose="020B0604020202020204" pitchFamily="34" charset="0"/>
              <a:buChar char="•"/>
            </a:pPr>
            <a:r>
              <a:rPr lang="sv-SE" sz="1300" dirty="0"/>
              <a:t>Vad bör ni som styrelse tänka på?</a:t>
            </a:r>
          </a:p>
          <a:p>
            <a:endParaRPr lang="sv-SE" sz="1300" dirty="0"/>
          </a:p>
          <a:p>
            <a:r>
              <a:rPr lang="sv-SE" sz="1300" b="1" dirty="0">
                <a:solidFill>
                  <a:srgbClr val="C00000"/>
                </a:solidFill>
              </a:rPr>
              <a:t>Målgrupp</a:t>
            </a:r>
            <a:r>
              <a:rPr lang="sv-SE" sz="1300" b="1" dirty="0">
                <a:solidFill>
                  <a:srgbClr val="0063A3"/>
                </a:solidFill>
              </a:rPr>
              <a:t>:</a:t>
            </a:r>
          </a:p>
          <a:p>
            <a:r>
              <a:rPr lang="sv-SE" sz="1300" dirty="0"/>
              <a:t>Förtroendevald i styrelse eller kommitté/råd/arbetsgrupp</a:t>
            </a:r>
          </a:p>
          <a:p>
            <a:endParaRPr lang="sv-SE" dirty="0"/>
          </a:p>
        </p:txBody>
      </p:sp>
      <p:sp>
        <p:nvSpPr>
          <p:cNvPr id="4" name="Platshållare för text 3">
            <a:extLst>
              <a:ext uri="{FF2B5EF4-FFF2-40B4-BE49-F238E27FC236}">
                <a16:creationId xmlns:a16="http://schemas.microsoft.com/office/drawing/2014/main" id="{AF6A2F66-1CD7-4E6D-9DC4-EA1188E74597}"/>
              </a:ext>
            </a:extLst>
          </p:cNvPr>
          <p:cNvSpPr>
            <a:spLocks noGrp="1"/>
          </p:cNvSpPr>
          <p:nvPr>
            <p:ph type="body" sz="quarter" idx="13"/>
          </p:nvPr>
        </p:nvSpPr>
        <p:spPr>
          <a:xfrm>
            <a:off x="3962665" y="6788850"/>
            <a:ext cx="3301733" cy="1772568"/>
          </a:xfrm>
        </p:spPr>
        <p:txBody>
          <a:bodyPr/>
          <a:lstStyle/>
          <a:p>
            <a:r>
              <a:rPr lang="sv-SE" sz="1800" dirty="0"/>
              <a:t>Anmäl dig till någon av kvällarna och få möjlighet att reflektera över er förenings stadgar. </a:t>
            </a:r>
          </a:p>
          <a:p>
            <a:r>
              <a:rPr lang="sv-SE" sz="1800" dirty="0"/>
              <a:t>Fungerar dom eller behöver dom kanske uppdateras?</a:t>
            </a:r>
          </a:p>
        </p:txBody>
      </p:sp>
      <p:sp>
        <p:nvSpPr>
          <p:cNvPr id="5" name="Platshållare för text 4">
            <a:extLst>
              <a:ext uri="{FF2B5EF4-FFF2-40B4-BE49-F238E27FC236}">
                <a16:creationId xmlns:a16="http://schemas.microsoft.com/office/drawing/2014/main" id="{7422C148-A681-4BF9-A4FA-19D921BBA9F9}"/>
              </a:ext>
            </a:extLst>
          </p:cNvPr>
          <p:cNvSpPr>
            <a:spLocks noGrp="1"/>
          </p:cNvSpPr>
          <p:nvPr>
            <p:ph type="body" sz="quarter" idx="14"/>
          </p:nvPr>
        </p:nvSpPr>
        <p:spPr/>
        <p:txBody>
          <a:bodyPr/>
          <a:lstStyle/>
          <a:p>
            <a:r>
              <a:rPr lang="sv-SE" sz="1600" dirty="0"/>
              <a:t>Datum, tid och plats</a:t>
            </a:r>
          </a:p>
        </p:txBody>
      </p:sp>
      <p:sp>
        <p:nvSpPr>
          <p:cNvPr id="6" name="Platshållare för text 5">
            <a:extLst>
              <a:ext uri="{FF2B5EF4-FFF2-40B4-BE49-F238E27FC236}">
                <a16:creationId xmlns:a16="http://schemas.microsoft.com/office/drawing/2014/main" id="{1E674883-F0B5-49FC-9BAC-DB221A9D0EBE}"/>
              </a:ext>
            </a:extLst>
          </p:cNvPr>
          <p:cNvSpPr>
            <a:spLocks noGrp="1"/>
          </p:cNvSpPr>
          <p:nvPr>
            <p:ph type="body" sz="quarter" idx="15"/>
          </p:nvPr>
        </p:nvSpPr>
        <p:spPr/>
        <p:txBody>
          <a:bodyPr/>
          <a:lstStyle/>
          <a:p>
            <a:pPr marL="285750" indent="-285750">
              <a:buFont typeface="Wingdings" panose="05000000000000000000" pitchFamily="2" charset="2"/>
              <a:buChar char="Ø"/>
            </a:pPr>
            <a:r>
              <a:rPr lang="sv-SE" altLang="sv-SE" b="1" dirty="0">
                <a:ea typeface="Arial Black" panose="020B0A04020102020204" pitchFamily="34" charset="0"/>
                <a:cs typeface="Arial Black" panose="020B0A04020102020204" pitchFamily="34" charset="0"/>
                <a:hlinkClick r:id="rId2"/>
              </a:rPr>
              <a:t>Anmälningslänk 21 april</a:t>
            </a:r>
            <a:endParaRPr lang="sv-SE" altLang="sv-SE" b="1" dirty="0">
              <a:ea typeface="Arial Black" panose="020B0A04020102020204" pitchFamily="34" charset="0"/>
              <a:cs typeface="Arial Black" panose="020B0A04020102020204" pitchFamily="34" charset="0"/>
            </a:endParaRPr>
          </a:p>
          <a:p>
            <a:pPr marL="285750" indent="-285750">
              <a:buClr>
                <a:srgbClr val="C00000"/>
              </a:buClr>
              <a:buFont typeface="Wingdings" panose="05000000000000000000" pitchFamily="2" charset="2"/>
              <a:buChar char="Ø"/>
            </a:pPr>
            <a:r>
              <a:rPr lang="sv-SE" altLang="sv-SE" b="1" dirty="0">
                <a:ea typeface="Arial Black" panose="020B0A04020102020204" pitchFamily="34" charset="0"/>
                <a:cs typeface="Arial Black" panose="020B0A04020102020204" pitchFamily="34" charset="0"/>
                <a:hlinkClick r:id="rId3"/>
              </a:rPr>
              <a:t>Anmälningslänk 6 maj</a:t>
            </a:r>
            <a:endParaRPr lang="sv-SE" altLang="sv-SE" b="1" dirty="0">
              <a:ea typeface="Arial Black" panose="020B0A04020102020204" pitchFamily="34" charset="0"/>
              <a:cs typeface="Arial Black" panose="020B0A04020102020204" pitchFamily="34" charset="0"/>
            </a:endParaRPr>
          </a:p>
          <a:p>
            <a:endParaRPr lang="sv-SE" altLang="sv-SE" b="1" dirty="0">
              <a:ea typeface="Arial Black" panose="020B0A04020102020204" pitchFamily="34" charset="0"/>
              <a:cs typeface="Arial Black" panose="020B0A04020102020204" pitchFamily="34" charset="0"/>
            </a:endParaRPr>
          </a:p>
          <a:p>
            <a:endParaRPr lang="sv-SE" altLang="sv-SE" b="1" dirty="0">
              <a:ea typeface="Arial Black" panose="020B0A04020102020204" pitchFamily="34" charset="0"/>
              <a:cs typeface="Arial Black" panose="020B0A04020102020204" pitchFamily="34" charset="0"/>
            </a:endParaRPr>
          </a:p>
          <a:p>
            <a:r>
              <a:rPr lang="sv-SE" dirty="0"/>
              <a:t> </a:t>
            </a:r>
          </a:p>
        </p:txBody>
      </p:sp>
      <p:sp>
        <p:nvSpPr>
          <p:cNvPr id="7" name="Platshållare för text 6">
            <a:extLst>
              <a:ext uri="{FF2B5EF4-FFF2-40B4-BE49-F238E27FC236}">
                <a16:creationId xmlns:a16="http://schemas.microsoft.com/office/drawing/2014/main" id="{147F36FF-5C0C-4CD4-8D7D-94528E40E04C}"/>
              </a:ext>
            </a:extLst>
          </p:cNvPr>
          <p:cNvSpPr>
            <a:spLocks noGrp="1"/>
          </p:cNvSpPr>
          <p:nvPr>
            <p:ph type="body" sz="quarter" idx="16"/>
          </p:nvPr>
        </p:nvSpPr>
        <p:spPr>
          <a:xfrm>
            <a:off x="3963460" y="5078866"/>
            <a:ext cx="3596214" cy="994047"/>
          </a:xfrm>
        </p:spPr>
        <p:txBody>
          <a:bodyPr/>
          <a:lstStyle/>
          <a:p>
            <a:r>
              <a:rPr lang="sv-SE" sz="1400" dirty="0"/>
              <a:t>2020-04-21 </a:t>
            </a:r>
            <a:r>
              <a:rPr lang="sv-SE" sz="1400" dirty="0" err="1"/>
              <a:t>kl</a:t>
            </a:r>
            <a:r>
              <a:rPr lang="sv-SE" sz="1400" dirty="0"/>
              <a:t> 18.00-20.30 </a:t>
            </a:r>
          </a:p>
          <a:p>
            <a:endParaRPr lang="sv-SE" sz="1400" dirty="0"/>
          </a:p>
          <a:p>
            <a:endParaRPr lang="sv-SE" sz="1400" dirty="0"/>
          </a:p>
          <a:p>
            <a:r>
              <a:rPr lang="sv-SE" sz="1400" dirty="0"/>
              <a:t>2020-05-06 </a:t>
            </a:r>
            <a:r>
              <a:rPr lang="sv-SE" sz="1400" dirty="0" err="1"/>
              <a:t>kl</a:t>
            </a:r>
            <a:r>
              <a:rPr lang="sv-SE" sz="1400" dirty="0"/>
              <a:t> 18.00-20.30</a:t>
            </a:r>
          </a:p>
          <a:p>
            <a:endParaRPr lang="sv-SE" sz="1400" dirty="0"/>
          </a:p>
          <a:p>
            <a:r>
              <a:rPr lang="sv-SE" sz="1400" dirty="0"/>
              <a:t>kaffe &amp; smörgås från 17.45</a:t>
            </a:r>
          </a:p>
          <a:p>
            <a:endParaRPr lang="sv-SE" sz="1400" dirty="0"/>
          </a:p>
          <a:p>
            <a:r>
              <a:rPr lang="sv-SE" sz="1400" dirty="0"/>
              <a:t>Vretenvägen 4, Solna</a:t>
            </a:r>
          </a:p>
        </p:txBody>
      </p:sp>
      <p:sp>
        <p:nvSpPr>
          <p:cNvPr id="8" name="Platshållare för text 7">
            <a:extLst>
              <a:ext uri="{FF2B5EF4-FFF2-40B4-BE49-F238E27FC236}">
                <a16:creationId xmlns:a16="http://schemas.microsoft.com/office/drawing/2014/main" id="{4D0C17C3-E40F-4630-A6D1-4BAC000B078E}"/>
              </a:ext>
            </a:extLst>
          </p:cNvPr>
          <p:cNvSpPr>
            <a:spLocks noGrp="1"/>
          </p:cNvSpPr>
          <p:nvPr>
            <p:ph type="body" sz="quarter" idx="17"/>
          </p:nvPr>
        </p:nvSpPr>
        <p:spPr>
          <a:xfrm>
            <a:off x="651404" y="9368855"/>
            <a:ext cx="3300939" cy="487891"/>
          </a:xfrm>
        </p:spPr>
        <p:txBody>
          <a:bodyPr/>
          <a:lstStyle/>
          <a:p>
            <a:r>
              <a:rPr lang="sv-SE" dirty="0"/>
              <a:t>frågor mejlas till:</a:t>
            </a:r>
          </a:p>
          <a:p>
            <a:r>
              <a:rPr lang="sv-SE" dirty="0" err="1">
                <a:hlinkClick r:id="rId4"/>
              </a:rPr>
              <a:t>thomas.bjorkman@rfsisu.sem</a:t>
            </a:r>
            <a:endParaRPr lang="sv-SE" dirty="0"/>
          </a:p>
          <a:p>
            <a:r>
              <a:rPr lang="sv-SE" dirty="0" err="1">
                <a:hlinkClick r:id="rId5"/>
              </a:rPr>
              <a:t>mikael.norberg@rfsisuse</a:t>
            </a:r>
            <a:endParaRPr lang="sv-SE" dirty="0"/>
          </a:p>
          <a:p>
            <a:r>
              <a:rPr lang="sv-SE" dirty="0">
                <a:hlinkClick r:id="rId6"/>
              </a:rPr>
              <a:t>catharina.conrad@rfsisu.se</a:t>
            </a:r>
            <a:endParaRPr lang="sv-SE" dirty="0"/>
          </a:p>
          <a:p>
            <a:r>
              <a:rPr lang="sv-SE" dirty="0">
                <a:hlinkClick r:id="rId7"/>
              </a:rPr>
              <a:t>mats.lundholm@rfsisu.se</a:t>
            </a:r>
            <a:r>
              <a:rPr lang="sv-SE" dirty="0"/>
              <a:t> </a:t>
            </a:r>
          </a:p>
        </p:txBody>
      </p:sp>
      <p:sp>
        <p:nvSpPr>
          <p:cNvPr id="9" name="Platshållare för text 8">
            <a:extLst>
              <a:ext uri="{FF2B5EF4-FFF2-40B4-BE49-F238E27FC236}">
                <a16:creationId xmlns:a16="http://schemas.microsoft.com/office/drawing/2014/main" id="{54E62DFB-3004-4861-928C-5E171E3537BA}"/>
              </a:ext>
            </a:extLst>
          </p:cNvPr>
          <p:cNvSpPr>
            <a:spLocks noGrp="1"/>
          </p:cNvSpPr>
          <p:nvPr>
            <p:ph type="body" sz="quarter" idx="18"/>
          </p:nvPr>
        </p:nvSpPr>
        <p:spPr>
          <a:xfrm>
            <a:off x="471948" y="4797633"/>
            <a:ext cx="3067666" cy="1035051"/>
          </a:xfrm>
        </p:spPr>
        <p:txBody>
          <a:bodyPr/>
          <a:lstStyle/>
          <a:p>
            <a:r>
              <a:rPr lang="sv-SE" sz="1600" dirty="0"/>
              <a:t>Den här kvällen vänder sig till Dig som är förtroendevald, nyvald till föreningens styrelse eller till dig som varit med ett tag och vill ”damma” av kunskaper runt styrelsearbete och vad som styr vårt arbete.</a:t>
            </a:r>
          </a:p>
        </p:txBody>
      </p:sp>
      <p:sp>
        <p:nvSpPr>
          <p:cNvPr id="10" name="Platshållare för text 9">
            <a:extLst>
              <a:ext uri="{FF2B5EF4-FFF2-40B4-BE49-F238E27FC236}">
                <a16:creationId xmlns:a16="http://schemas.microsoft.com/office/drawing/2014/main" id="{1EC499E2-A01D-412D-BB5B-17929D2B2F87}"/>
              </a:ext>
            </a:extLst>
          </p:cNvPr>
          <p:cNvSpPr>
            <a:spLocks noGrp="1"/>
          </p:cNvSpPr>
          <p:nvPr>
            <p:ph type="body" sz="quarter" idx="11"/>
          </p:nvPr>
        </p:nvSpPr>
        <p:spPr>
          <a:xfrm>
            <a:off x="383213" y="4059720"/>
            <a:ext cx="6793245" cy="1035050"/>
          </a:xfrm>
        </p:spPr>
        <p:txBody>
          <a:bodyPr/>
          <a:lstStyle/>
          <a:p>
            <a:r>
              <a:rPr lang="sv-SE" dirty="0"/>
              <a:t>Inledning - stadgar</a:t>
            </a:r>
          </a:p>
        </p:txBody>
      </p:sp>
      <p:pic>
        <p:nvPicPr>
          <p:cNvPr id="13" name="Bildobjekt 8">
            <a:extLst>
              <a:ext uri="{FF2B5EF4-FFF2-40B4-BE49-F238E27FC236}">
                <a16:creationId xmlns:a16="http://schemas.microsoft.com/office/drawing/2014/main" id="{FF39B691-F1B6-4DC2-AFE8-E27FF92D94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b="14095"/>
          <a:stretch>
            <a:fillRect/>
          </a:stretch>
        </p:blipFill>
        <p:spPr bwMode="auto">
          <a:xfrm>
            <a:off x="4386263" y="-76200"/>
            <a:ext cx="3762375" cy="363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latshållare för bild 19" descr="En bild som visar bord, av trä, inomhus, stol&#10;&#10;Automatiskt genererad beskrivning">
            <a:extLst>
              <a:ext uri="{FF2B5EF4-FFF2-40B4-BE49-F238E27FC236}">
                <a16:creationId xmlns:a16="http://schemas.microsoft.com/office/drawing/2014/main" id="{69F83065-81BF-4C1F-BDF9-0ED61550CF9B}"/>
              </a:ext>
            </a:extLst>
          </p:cNvPr>
          <p:cNvPicPr>
            <a:picLocks noChangeAspect="1"/>
          </p:cNvPicPr>
          <p:nvPr/>
        </p:nvPicPr>
        <p:blipFill>
          <a:blip r:embed="rId9">
            <a:extLst>
              <a:ext uri="{28A0092B-C50C-407E-A947-70E740481C1C}">
                <a14:useLocalDpi xmlns:a14="http://schemas.microsoft.com/office/drawing/2010/main" val="0"/>
              </a:ext>
            </a:extLst>
          </a:blip>
          <a:srcRect t="11198" b="11198"/>
          <a:stretch>
            <a:fillRect/>
          </a:stretch>
        </p:blipFill>
        <p:spPr>
          <a:xfrm>
            <a:off x="-1" y="0"/>
            <a:ext cx="7559676" cy="3762948"/>
          </a:xfrm>
          <a:prstGeom prst="rect">
            <a:avLst/>
          </a:prstGeom>
        </p:spPr>
      </p:pic>
      <p:sp>
        <p:nvSpPr>
          <p:cNvPr id="14" name="Platshållare för text 3">
            <a:extLst>
              <a:ext uri="{FF2B5EF4-FFF2-40B4-BE49-F238E27FC236}">
                <a16:creationId xmlns:a16="http://schemas.microsoft.com/office/drawing/2014/main" id="{2372E6C5-2BDD-4C97-AAAF-7DA16F9F38CC}"/>
              </a:ext>
            </a:extLst>
          </p:cNvPr>
          <p:cNvSpPr txBox="1">
            <a:spLocks/>
          </p:cNvSpPr>
          <p:nvPr/>
        </p:nvSpPr>
        <p:spPr>
          <a:xfrm>
            <a:off x="520709" y="3827197"/>
            <a:ext cx="6127750" cy="294880"/>
          </a:xfrm>
          <a:prstGeom prst="rect">
            <a:avLst/>
          </a:prstGeom>
        </p:spPr>
        <p:txBody>
          <a:bodyPr lIns="0"/>
          <a:lstStyle>
            <a:lvl1pPr marL="0" indent="0" algn="l" defTabSz="755650" rtl="0" eaLnBrk="1" fontAlgn="base" hangingPunct="1">
              <a:lnSpc>
                <a:spcPct val="90000"/>
              </a:lnSpc>
              <a:spcBef>
                <a:spcPts val="825"/>
              </a:spcBef>
              <a:spcAft>
                <a:spcPct val="0"/>
              </a:spcAft>
              <a:buFont typeface="Arial" panose="020B0604020202020204" pitchFamily="34" charset="0"/>
              <a:buNone/>
              <a:defRPr sz="1400" kern="1200">
                <a:solidFill>
                  <a:srgbClr val="C00000"/>
                </a:solidFill>
                <a:latin typeface="Arial Black" panose="020B0A04020102020204" pitchFamily="34" charset="0"/>
                <a:ea typeface="+mn-ea"/>
                <a:cs typeface="Arial" panose="020B0604020202020204" pitchFamily="34" charset="0"/>
              </a:defRPr>
            </a:lvl1pPr>
            <a:lvl2pPr marL="377825" indent="0" algn="l" defTabSz="755650" rtl="0" eaLnBrk="1" fontAlgn="base" hangingPunct="1">
              <a:lnSpc>
                <a:spcPct val="90000"/>
              </a:lnSpc>
              <a:spcBef>
                <a:spcPts val="413"/>
              </a:spcBef>
              <a:spcAft>
                <a:spcPct val="0"/>
              </a:spcAft>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2pPr>
            <a:lvl3pPr marL="755650" indent="0" algn="l" defTabSz="755650" rtl="0" eaLnBrk="1" fontAlgn="base" hangingPunct="1">
              <a:lnSpc>
                <a:spcPct val="90000"/>
              </a:lnSpc>
              <a:spcBef>
                <a:spcPts val="413"/>
              </a:spcBef>
              <a:spcAft>
                <a:spcPct val="0"/>
              </a:spcAft>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3pPr>
            <a:lvl4pPr marL="1133475" indent="0" algn="l" defTabSz="755650" rtl="0" eaLnBrk="1" fontAlgn="base" hangingPunct="1">
              <a:lnSpc>
                <a:spcPct val="90000"/>
              </a:lnSpc>
              <a:spcBef>
                <a:spcPts val="413"/>
              </a:spcBef>
              <a:spcAft>
                <a:spcPct val="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511300" indent="0" algn="l" defTabSz="755650" rtl="0" eaLnBrk="1" fontAlgn="base" hangingPunct="1">
              <a:lnSpc>
                <a:spcPct val="90000"/>
              </a:lnSpc>
              <a:spcBef>
                <a:spcPts val="413"/>
              </a:spcBef>
              <a:spcAft>
                <a:spcPct val="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a:lstStyle>
          <a:p>
            <a:r>
              <a:rPr lang="sv-SE" dirty="0"/>
              <a:t>Strategiskt styrelseutbildning:</a:t>
            </a:r>
          </a:p>
        </p:txBody>
      </p:sp>
    </p:spTree>
    <p:extLst>
      <p:ext uri="{BB962C8B-B14F-4D97-AF65-F5344CB8AC3E}">
        <p14:creationId xmlns:p14="http://schemas.microsoft.com/office/powerpoint/2010/main" val="427325560"/>
      </p:ext>
    </p:extLst>
  </p:cSld>
  <p:clrMapOvr>
    <a:masterClrMapping/>
  </p:clrMapOvr>
</p:sld>
</file>

<file path=ppt/theme/theme1.xml><?xml version="1.0" encoding="utf-8"?>
<a:theme xmlns:a="http://schemas.openxmlformats.org/drawingml/2006/main" name="Office-tema">
  <a:themeElements>
    <a:clrScheme name="Office-t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t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t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und inbjudningsmall 2020  -  Skrivskyddad" id="{70500B4F-E1BB-4E3B-A1A5-7CE75F2AC910}" vid="{0B30289A-96B5-45D1-A0E5-F5B006AB20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EEF9BD0D33F85842BEE4A5E4E818F6C5" ma:contentTypeVersion="13" ma:contentTypeDescription="Skapa ett nytt dokument." ma:contentTypeScope="" ma:versionID="e05d20311766b5646008e5d214af1969">
  <xsd:schema xmlns:xsd="http://www.w3.org/2001/XMLSchema" xmlns:xs="http://www.w3.org/2001/XMLSchema" xmlns:p="http://schemas.microsoft.com/office/2006/metadata/properties" xmlns:ns3="0f8c9cea-d713-4a3a-adc9-ec32b64c4ba5" xmlns:ns4="f3129529-60e4-4064-8f8b-4d09f6e513ab" targetNamespace="http://schemas.microsoft.com/office/2006/metadata/properties" ma:root="true" ma:fieldsID="4890877f3551227cfa3e47b227183fa9" ns3:_="" ns4:_="">
    <xsd:import namespace="0f8c9cea-d713-4a3a-adc9-ec32b64c4ba5"/>
    <xsd:import namespace="f3129529-60e4-4064-8f8b-4d09f6e513a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DateTaken"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8c9cea-d713-4a3a-adc9-ec32b64c4ba5" elementFormDefault="qualified">
    <xsd:import namespace="http://schemas.microsoft.com/office/2006/documentManagement/types"/>
    <xsd:import namespace="http://schemas.microsoft.com/office/infopath/2007/PartnerControls"/>
    <xsd:element name="SharedWithUsers" ma:index="8" nillable="true" ma:displayName="Delat med"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Delat med information" ma:description="" ma:internalName="SharedWithDetails" ma:readOnly="true">
      <xsd:simpleType>
        <xsd:restriction base="dms:Note">
          <xsd:maxLength value="255"/>
        </xsd:restriction>
      </xsd:simpleType>
    </xsd:element>
    <xsd:element name="SharingHintHash" ma:index="10" nillable="true" ma:displayName="Delar tips,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3129529-60e4-4064-8f8b-4d09f6e513ab"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description="" ma:internalName="MediaServiceAutoTags" ma:readOnly="true">
      <xsd:simpleType>
        <xsd:restriction base="dms:Text"/>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C405754-DE32-41F5-91C7-CED3E5DD11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8c9cea-d713-4a3a-adc9-ec32b64c4ba5"/>
    <ds:schemaRef ds:uri="f3129529-60e4-4064-8f8b-4d09f6e513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6A4939E-F5A9-47F7-93B4-6268758F7665}">
  <ds:schemaRefs>
    <ds:schemaRef ds:uri="http://schemas.microsoft.com/sharepoint/v3/contenttype/forms"/>
  </ds:schemaRefs>
</ds:datastoreItem>
</file>

<file path=customXml/itemProps3.xml><?xml version="1.0" encoding="utf-8"?>
<ds:datastoreItem xmlns:ds="http://schemas.openxmlformats.org/officeDocument/2006/customXml" ds:itemID="{2926BC14-526B-4097-8EF5-814C55E9908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64</TotalTime>
  <Words>172</Words>
  <Application>Microsoft Office PowerPoint</Application>
  <PresentationFormat>Anpassad</PresentationFormat>
  <Paragraphs>32</Paragraphs>
  <Slides>1</Slides>
  <Notes>0</Notes>
  <HiddenSlides>0</HiddenSlides>
  <MMClips>0</MMClips>
  <ScaleCrop>false</ScaleCrop>
  <HeadingPairs>
    <vt:vector size="6" baseType="variant">
      <vt:variant>
        <vt:lpstr>Använt teckensnitt</vt:lpstr>
      </vt:variant>
      <vt:variant>
        <vt:i4>5</vt:i4>
      </vt:variant>
      <vt:variant>
        <vt:lpstr>Tema</vt:lpstr>
      </vt:variant>
      <vt:variant>
        <vt:i4>1</vt:i4>
      </vt:variant>
      <vt:variant>
        <vt:lpstr>Bildrubriker</vt:lpstr>
      </vt:variant>
      <vt:variant>
        <vt:i4>1</vt:i4>
      </vt:variant>
    </vt:vector>
  </HeadingPairs>
  <TitlesOfParts>
    <vt:vector size="7" baseType="lpstr">
      <vt:lpstr>Arial</vt:lpstr>
      <vt:lpstr>Arial Black</vt:lpstr>
      <vt:lpstr>Calibri</vt:lpstr>
      <vt:lpstr>Calibri Light</vt:lpstr>
      <vt:lpstr>Wingdings</vt:lpstr>
      <vt:lpstr>Office-tema</vt:lpstr>
      <vt:lpstr>PowerPoint-presentation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creator>Michael Hammar (RF-SISU Stockholm)</dc:creator>
  <cp:lastModifiedBy>Catharina Conrad (RF-SISU Stockholm)</cp:lastModifiedBy>
  <cp:revision>4</cp:revision>
  <dcterms:created xsi:type="dcterms:W3CDTF">2019-12-19T10:18:14Z</dcterms:created>
  <dcterms:modified xsi:type="dcterms:W3CDTF">2020-03-09T10:59:46Z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0x010100EEF9BD0D33F85842BEE4A5E4E818F6C5</vt:lpwstr>
  </property>
</Properties>
</file>